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15" r:id="rId4"/>
  </p:sldMasterIdLst>
  <p:notesMasterIdLst>
    <p:notesMasterId r:id="rId41"/>
  </p:notesMasterIdLst>
  <p:sldIdLst>
    <p:sldId id="534" r:id="rId5"/>
    <p:sldId id="463" r:id="rId6"/>
    <p:sldId id="453" r:id="rId7"/>
    <p:sldId id="468" r:id="rId8"/>
    <p:sldId id="818" r:id="rId9"/>
    <p:sldId id="327" r:id="rId10"/>
    <p:sldId id="438" r:id="rId11"/>
    <p:sldId id="499" r:id="rId12"/>
    <p:sldId id="315" r:id="rId13"/>
    <p:sldId id="501" r:id="rId14"/>
    <p:sldId id="527" r:id="rId15"/>
    <p:sldId id="532" r:id="rId16"/>
    <p:sldId id="533" r:id="rId17"/>
    <p:sldId id="502" r:id="rId18"/>
    <p:sldId id="399" r:id="rId19"/>
    <p:sldId id="504" r:id="rId20"/>
    <p:sldId id="505" r:id="rId21"/>
    <p:sldId id="401" r:id="rId22"/>
    <p:sldId id="506" r:id="rId23"/>
    <p:sldId id="431" r:id="rId24"/>
    <p:sldId id="414" r:id="rId25"/>
    <p:sldId id="411" r:id="rId26"/>
    <p:sldId id="416" r:id="rId27"/>
    <p:sldId id="417" r:id="rId28"/>
    <p:sldId id="439" r:id="rId29"/>
    <p:sldId id="509" r:id="rId30"/>
    <p:sldId id="510" r:id="rId31"/>
    <p:sldId id="511" r:id="rId32"/>
    <p:sldId id="516" r:id="rId33"/>
    <p:sldId id="819" r:id="rId34"/>
    <p:sldId id="513" r:id="rId35"/>
    <p:sldId id="514" r:id="rId36"/>
    <p:sldId id="507" r:id="rId37"/>
    <p:sldId id="524" r:id="rId38"/>
    <p:sldId id="519" r:id="rId39"/>
    <p:sldId id="523" r:id="rId40"/>
  </p:sldIdLst>
  <p:sldSz cx="24384000" cy="13716000"/>
  <p:notesSz cx="6858000" cy="9144000"/>
  <p:embeddedFontLst>
    <p:embeddedFont>
      <p:font typeface="Aptos Narrow" panose="020B0604020202020204" charset="0"/>
      <p:regular r:id="rId42"/>
      <p:bold r:id="rId43"/>
      <p:italic r:id="rId44"/>
      <p:boldItalic r:id="rId45"/>
    </p:embeddedFont>
    <p:embeddedFont>
      <p:font typeface="ＭＳ Ｐゴシック" panose="020B0600070205080204" pitchFamily="34" charset="-128"/>
      <p:regular r:id="rId46"/>
    </p:embeddedFont>
    <p:embeddedFont>
      <p:font typeface="Poppins" panose="020B0604020202020204" charset="0"/>
      <p:regular r:id="rId47"/>
      <p:bold r:id="rId48"/>
      <p:italic r:id="rId49"/>
      <p:boldItalic r:id="rId50"/>
    </p:embeddedFont>
    <p:embeddedFont>
      <p:font typeface="Poppins Black" panose="020B0604020202020204" charset="0"/>
      <p:bold r:id="rId51"/>
      <p:italic r:id="rId52"/>
      <p:boldItalic r:id="rId53"/>
    </p:embeddedFont>
    <p:embeddedFont>
      <p:font typeface="Poppins Bold" panose="020B0604020202020204" charset="0"/>
      <p:bold r:id="rId54"/>
    </p:embeddedFont>
    <p:embeddedFont>
      <p:font typeface="Poppins Light" panose="020B0604020202020204" charset="0"/>
      <p:regular r:id="rId55"/>
      <p:italic r:id="rId56"/>
    </p:embeddedFont>
    <p:embeddedFont>
      <p:font typeface="Roboto" panose="020B0604020202020204" charset="0"/>
      <p:regular r:id="rId57"/>
      <p:bold r:id="rId58"/>
      <p:italic r:id="rId59"/>
      <p:boldItalic r:id="rId60"/>
    </p:embeddedFont>
    <p:embeddedFont>
      <p:font typeface="Roboto Light" panose="020B0604020202020204" charset="0"/>
      <p:regular r:id="rId61"/>
      <p:italic r:id="rId62"/>
    </p:embeddedFont>
    <p:embeddedFont>
      <p:font typeface="Verdana" panose="020B0604030504040204" pitchFamily="34" charset="0"/>
      <p:regular r:id="rId63"/>
      <p:bold r:id="rId64"/>
      <p:italic r:id="rId65"/>
      <p:boldItalic r:id="rId6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B44FE9-13D3-489B-A1E4-752FE95BBEEB}">
          <p14:sldIdLst>
            <p14:sldId id="534"/>
            <p14:sldId id="463"/>
            <p14:sldId id="453"/>
          </p14:sldIdLst>
        </p14:section>
        <p14:section name="6.1" id="{2D7E1BCB-9577-4D29-993A-94D5D6E26CC3}">
          <p14:sldIdLst>
            <p14:sldId id="468"/>
            <p14:sldId id="818"/>
            <p14:sldId id="327"/>
            <p14:sldId id="438"/>
            <p14:sldId id="499"/>
            <p14:sldId id="315"/>
            <p14:sldId id="501"/>
            <p14:sldId id="527"/>
            <p14:sldId id="532"/>
            <p14:sldId id="533"/>
            <p14:sldId id="502"/>
            <p14:sldId id="399"/>
            <p14:sldId id="504"/>
            <p14:sldId id="505"/>
            <p14:sldId id="401"/>
            <p14:sldId id="506"/>
            <p14:sldId id="431"/>
            <p14:sldId id="414"/>
            <p14:sldId id="411"/>
            <p14:sldId id="416"/>
            <p14:sldId id="417"/>
            <p14:sldId id="439"/>
            <p14:sldId id="509"/>
            <p14:sldId id="510"/>
            <p14:sldId id="511"/>
          </p14:sldIdLst>
        </p14:section>
        <p14:section name="5.2 review form" id="{6D683BCC-F079-46EF-8B67-27A6DE6EB865}">
          <p14:sldIdLst>
            <p14:sldId id="516"/>
            <p14:sldId id="819"/>
            <p14:sldId id="513"/>
            <p14:sldId id="514"/>
            <p14:sldId id="507"/>
            <p14:sldId id="524"/>
            <p14:sldId id="519"/>
            <p14:sldId id="5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E29201-B6F5-5C4C-1906-F54C5144BAB9}" name="Erica Wang" initials="EW" userId="S::ewang@psi.org::7ae90e5f-ef07-4b36-87bc-7ce736b8208f" providerId="AD"/>
  <p188:author id="{57260B4D-6EB1-7F9D-D994-1DE26A25712C}" name="sarah.m.burnett@gmail.com" initials="sa" userId="S::urn:spo:guest#sarah.m.burnett@gmail.com::" providerId="AD"/>
  <p188:author id="{EC1F42CC-9CD8-AD1D-5788-850E8C171FF7}" name="Katelyn Woolheater" initials="KW" userId="S::kwoolheater@psi.org::6fb597a7-f115-4610-b283-fcc168807233" providerId="AD"/>
  <p188:author id="{0052A2F1-7A27-D4E8-06CD-104D0B26B66E}" name="Jacky Raharinjatovo" initials="JR" userId="S::jackyr@psi.org::b13895ac-ac15-4d78-94bc-42abed9aff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49F"/>
    <a:srgbClr val="F46E20"/>
    <a:srgbClr val="ED4699"/>
    <a:srgbClr val="475368"/>
    <a:srgbClr val="F36E20"/>
    <a:srgbClr val="18AC68"/>
    <a:srgbClr val="8DC9C8"/>
    <a:srgbClr val="FCF45B"/>
    <a:srgbClr val="BFD730"/>
    <a:srgbClr val="F189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628802-116D-422D-889B-2EFC7DB150C3}" v="998" dt="2025-08-12T18:29:42.453"/>
  </p1510:revLst>
</p1510:revInfo>
</file>

<file path=ppt/tableStyles.xml><?xml version="1.0" encoding="utf-8"?>
<a:tblStyleLst xmlns:a="http://schemas.openxmlformats.org/drawingml/2006/main" def="{7DF18680-E054-41AD-8BC1-D1AEF772440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5" Type="http://schemas.openxmlformats.org/officeDocument/2006/relationships/slide" Target="slides/slide1.xml"/><Relationship Id="rId61" Type="http://schemas.openxmlformats.org/officeDocument/2006/relationships/font" Target="fonts/font2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0.fntdata"/><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3.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Esch" userId="eed8681f-4a95-4717-b07e-64fd31a2ca1b" providerId="ADAL" clId="{03551A0A-4C52-4B80-AEC0-3F2A85840293}"/>
    <pc:docChg chg="custSel modSld">
      <pc:chgData name="Keith Esch" userId="eed8681f-4a95-4717-b07e-64fd31a2ca1b" providerId="ADAL" clId="{03551A0A-4C52-4B80-AEC0-3F2A85840293}" dt="2025-07-24T14:50:26.836" v="0" actId="313"/>
      <pc:docMkLst>
        <pc:docMk/>
      </pc:docMkLst>
      <pc:sldChg chg="modSp mod">
        <pc:chgData name="Keith Esch" userId="eed8681f-4a95-4717-b07e-64fd31a2ca1b" providerId="ADAL" clId="{03551A0A-4C52-4B80-AEC0-3F2A85840293}" dt="2025-07-24T14:50:26.836" v="0" actId="313"/>
        <pc:sldMkLst>
          <pc:docMk/>
          <pc:sldMk cId="3826716782" sldId="534"/>
        </pc:sldMkLst>
        <pc:spChg chg="mod">
          <ac:chgData name="Keith Esch" userId="eed8681f-4a95-4717-b07e-64fd31a2ca1b" providerId="ADAL" clId="{03551A0A-4C52-4B80-AEC0-3F2A85840293}" dt="2025-07-24T14:50:26.836" v="0" actId="313"/>
          <ac:spMkLst>
            <pc:docMk/>
            <pc:sldMk cId="3826716782" sldId="534"/>
            <ac:spMk id="5" creationId="{501F7AE9-F48C-483C-D5ED-551F21ED0B5F}"/>
          </ac:spMkLst>
        </pc:spChg>
      </pc:sldChg>
    </pc:docChg>
  </pc:docChgLst>
  <pc:docChgLst>
    <pc:chgData name="Elisabeth Tyler" userId="fc91868f-1ace-4b9c-bbeb-d150c4bb0ca5" providerId="ADAL" clId="{93628802-116D-422D-889B-2EFC7DB150C3}"/>
    <pc:docChg chg="undo redo custSel modSld">
      <pc:chgData name="Elisabeth Tyler" userId="fc91868f-1ace-4b9c-bbeb-d150c4bb0ca5" providerId="ADAL" clId="{93628802-116D-422D-889B-2EFC7DB150C3}" dt="2025-08-12T18:29:42.453" v="990" actId="1076"/>
      <pc:docMkLst>
        <pc:docMk/>
      </pc:docMkLst>
      <pc:sldChg chg="addSp delSp modSp mod">
        <pc:chgData name="Elisabeth Tyler" userId="fc91868f-1ace-4b9c-bbeb-d150c4bb0ca5" providerId="ADAL" clId="{93628802-116D-422D-889B-2EFC7DB150C3}" dt="2025-08-12T18:01:59.310" v="609" actId="1076"/>
        <pc:sldMkLst>
          <pc:docMk/>
          <pc:sldMk cId="3638067555" sldId="315"/>
        </pc:sldMkLst>
        <pc:spChg chg="mod">
          <ac:chgData name="Elisabeth Tyler" userId="fc91868f-1ace-4b9c-bbeb-d150c4bb0ca5" providerId="ADAL" clId="{93628802-116D-422D-889B-2EFC7DB150C3}" dt="2025-08-12T17:41:01.359" v="208" actId="1076"/>
          <ac:spMkLst>
            <pc:docMk/>
            <pc:sldMk cId="3638067555" sldId="315"/>
            <ac:spMk id="2" creationId="{0040267C-93D9-8DC0-2C60-7407DAA91886}"/>
          </ac:spMkLst>
        </pc:spChg>
        <pc:spChg chg="mod">
          <ac:chgData name="Elisabeth Tyler" userId="fc91868f-1ace-4b9c-bbeb-d150c4bb0ca5" providerId="ADAL" clId="{93628802-116D-422D-889B-2EFC7DB150C3}" dt="2025-08-12T17:39:53.303" v="193" actId="1076"/>
          <ac:spMkLst>
            <pc:docMk/>
            <pc:sldMk cId="3638067555" sldId="315"/>
            <ac:spMk id="4" creationId="{00000000-0000-0000-0000-000000000000}"/>
          </ac:spMkLst>
        </pc:spChg>
        <pc:spChg chg="add del mod">
          <ac:chgData name="Elisabeth Tyler" userId="fc91868f-1ace-4b9c-bbeb-d150c4bb0ca5" providerId="ADAL" clId="{93628802-116D-422D-889B-2EFC7DB150C3}" dt="2025-08-12T18:01:59.310" v="609" actId="1076"/>
          <ac:spMkLst>
            <pc:docMk/>
            <pc:sldMk cId="3638067555" sldId="315"/>
            <ac:spMk id="11" creationId="{00000000-0000-0000-0000-000000000000}"/>
          </ac:spMkLst>
        </pc:spChg>
        <pc:picChg chg="del mod">
          <ac:chgData name="Elisabeth Tyler" userId="fc91868f-1ace-4b9c-bbeb-d150c4bb0ca5" providerId="ADAL" clId="{93628802-116D-422D-889B-2EFC7DB150C3}" dt="2025-08-12T17:39:40.288" v="189" actId="478"/>
          <ac:picMkLst>
            <pc:docMk/>
            <pc:sldMk cId="3638067555" sldId="315"/>
            <ac:picMk id="16" creationId="{DB862619-72C9-41CD-A44B-306E4E52D5F9}"/>
          </ac:picMkLst>
        </pc:picChg>
        <pc:picChg chg="mod">
          <ac:chgData name="Elisabeth Tyler" userId="fc91868f-1ace-4b9c-bbeb-d150c4bb0ca5" providerId="ADAL" clId="{93628802-116D-422D-889B-2EFC7DB150C3}" dt="2025-08-12T17:40:34.880" v="203" actId="1076"/>
          <ac:picMkLst>
            <pc:docMk/>
            <pc:sldMk cId="3638067555" sldId="315"/>
            <ac:picMk id="31" creationId="{FB5F630E-B8D1-B2CF-DC64-FD8D09C10060}"/>
          </ac:picMkLst>
        </pc:picChg>
      </pc:sldChg>
      <pc:sldChg chg="delSp modSp mod">
        <pc:chgData name="Elisabeth Tyler" userId="fc91868f-1ace-4b9c-bbeb-d150c4bb0ca5" providerId="ADAL" clId="{93628802-116D-422D-889B-2EFC7DB150C3}" dt="2025-08-12T17:33:36.884" v="90" actId="20577"/>
        <pc:sldMkLst>
          <pc:docMk/>
          <pc:sldMk cId="2158252481" sldId="327"/>
        </pc:sldMkLst>
        <pc:spChg chg="mod">
          <ac:chgData name="Elisabeth Tyler" userId="fc91868f-1ace-4b9c-bbeb-d150c4bb0ca5" providerId="ADAL" clId="{93628802-116D-422D-889B-2EFC7DB150C3}" dt="2025-08-12T17:32:29.933" v="69" actId="1076"/>
          <ac:spMkLst>
            <pc:docMk/>
            <pc:sldMk cId="2158252481" sldId="327"/>
            <ac:spMk id="4" creationId="{00000000-0000-0000-0000-000000000000}"/>
          </ac:spMkLst>
        </pc:spChg>
        <pc:spChg chg="del mod">
          <ac:chgData name="Elisabeth Tyler" userId="fc91868f-1ace-4b9c-bbeb-d150c4bb0ca5" providerId="ADAL" clId="{93628802-116D-422D-889B-2EFC7DB150C3}" dt="2025-08-12T17:32:22.083" v="67" actId="478"/>
          <ac:spMkLst>
            <pc:docMk/>
            <pc:sldMk cId="2158252481" sldId="327"/>
            <ac:spMk id="8" creationId="{A81D1D4B-E131-407D-9C62-08387E104D8B}"/>
          </ac:spMkLst>
        </pc:spChg>
        <pc:spChg chg="mod">
          <ac:chgData name="Elisabeth Tyler" userId="fc91868f-1ace-4b9c-bbeb-d150c4bb0ca5" providerId="ADAL" clId="{93628802-116D-422D-889B-2EFC7DB150C3}" dt="2025-08-12T17:33:36.884" v="90" actId="20577"/>
          <ac:spMkLst>
            <pc:docMk/>
            <pc:sldMk cId="2158252481" sldId="327"/>
            <ac:spMk id="48" creationId="{00000000-0000-0000-0000-000000000000}"/>
          </ac:spMkLst>
        </pc:spChg>
      </pc:sldChg>
      <pc:sldChg chg="addSp delSp modSp mod modClrScheme chgLayout">
        <pc:chgData name="Elisabeth Tyler" userId="fc91868f-1ace-4b9c-bbeb-d150c4bb0ca5" providerId="ADAL" clId="{93628802-116D-422D-889B-2EFC7DB150C3}" dt="2025-08-12T17:57:20.201" v="557" actId="1076"/>
        <pc:sldMkLst>
          <pc:docMk/>
          <pc:sldMk cId="2627316243" sldId="399"/>
        </pc:sldMkLst>
        <pc:spChg chg="mod">
          <ac:chgData name="Elisabeth Tyler" userId="fc91868f-1ace-4b9c-bbeb-d150c4bb0ca5" providerId="ADAL" clId="{93628802-116D-422D-889B-2EFC7DB150C3}" dt="2025-08-12T17:57:20.201" v="557" actId="1076"/>
          <ac:spMkLst>
            <pc:docMk/>
            <pc:sldMk cId="2627316243" sldId="399"/>
            <ac:spMk id="2" creationId="{F42FF168-4982-165D-1422-8F6106E222A7}"/>
          </ac:spMkLst>
        </pc:spChg>
        <pc:spChg chg="mod">
          <ac:chgData name="Elisabeth Tyler" userId="fc91868f-1ace-4b9c-bbeb-d150c4bb0ca5" providerId="ADAL" clId="{93628802-116D-422D-889B-2EFC7DB150C3}" dt="2025-08-12T17:57:15.416" v="556" actId="1076"/>
          <ac:spMkLst>
            <pc:docMk/>
            <pc:sldMk cId="2627316243" sldId="399"/>
            <ac:spMk id="4" creationId="{00000000-0000-0000-0000-000000000000}"/>
          </ac:spMkLst>
        </pc:spChg>
        <pc:spChg chg="add del mod ord">
          <ac:chgData name="Elisabeth Tyler" userId="fc91868f-1ace-4b9c-bbeb-d150c4bb0ca5" providerId="ADAL" clId="{93628802-116D-422D-889B-2EFC7DB150C3}" dt="2025-08-12T17:55:51.837" v="539" actId="478"/>
          <ac:spMkLst>
            <pc:docMk/>
            <pc:sldMk cId="2627316243" sldId="399"/>
            <ac:spMk id="5" creationId="{92963122-F99C-EE0C-A859-591770394EC7}"/>
          </ac:spMkLst>
        </pc:spChg>
        <pc:spChg chg="add del mod ord">
          <ac:chgData name="Elisabeth Tyler" userId="fc91868f-1ace-4b9c-bbeb-d150c4bb0ca5" providerId="ADAL" clId="{93628802-116D-422D-889B-2EFC7DB150C3}" dt="2025-08-12T17:55:49.351" v="538" actId="478"/>
          <ac:spMkLst>
            <pc:docMk/>
            <pc:sldMk cId="2627316243" sldId="399"/>
            <ac:spMk id="6" creationId="{1CA52A77-15D1-7857-D32A-0A50A9C4E93F}"/>
          </ac:spMkLst>
        </pc:spChg>
        <pc:spChg chg="mod">
          <ac:chgData name="Elisabeth Tyler" userId="fc91868f-1ace-4b9c-bbeb-d150c4bb0ca5" providerId="ADAL" clId="{93628802-116D-422D-889B-2EFC7DB150C3}" dt="2025-08-12T17:57:03.061" v="553" actId="164"/>
          <ac:spMkLst>
            <pc:docMk/>
            <pc:sldMk cId="2627316243" sldId="399"/>
            <ac:spMk id="19" creationId="{6B4ADCB2-E176-45DF-9C7C-5FF7C743A447}"/>
          </ac:spMkLst>
        </pc:spChg>
        <pc:spChg chg="mod">
          <ac:chgData name="Elisabeth Tyler" userId="fc91868f-1ace-4b9c-bbeb-d150c4bb0ca5" providerId="ADAL" clId="{93628802-116D-422D-889B-2EFC7DB150C3}" dt="2025-08-12T17:56:22.423" v="544" actId="255"/>
          <ac:spMkLst>
            <pc:docMk/>
            <pc:sldMk cId="2627316243" sldId="399"/>
            <ac:spMk id="21" creationId="{B7726BCA-9B57-4797-8B2C-33EBE84689D6}"/>
          </ac:spMkLst>
        </pc:spChg>
        <pc:grpChg chg="add mod">
          <ac:chgData name="Elisabeth Tyler" userId="fc91868f-1ace-4b9c-bbeb-d150c4bb0ca5" providerId="ADAL" clId="{93628802-116D-422D-889B-2EFC7DB150C3}" dt="2025-08-12T17:57:07.260" v="554" actId="14100"/>
          <ac:grpSpMkLst>
            <pc:docMk/>
            <pc:sldMk cId="2627316243" sldId="399"/>
            <ac:grpSpMk id="9" creationId="{B4AA27C6-4943-CE04-C725-DD2EE9632975}"/>
          </ac:grpSpMkLst>
        </pc:grpChg>
        <pc:picChg chg="mod">
          <ac:chgData name="Elisabeth Tyler" userId="fc91868f-1ace-4b9c-bbeb-d150c4bb0ca5" providerId="ADAL" clId="{93628802-116D-422D-889B-2EFC7DB150C3}" dt="2025-08-12T17:57:03.061" v="553" actId="164"/>
          <ac:picMkLst>
            <pc:docMk/>
            <pc:sldMk cId="2627316243" sldId="399"/>
            <ac:picMk id="3" creationId="{DF52B582-1247-73AB-C415-27EEC244FA3B}"/>
          </ac:picMkLst>
        </pc:picChg>
        <pc:picChg chg="del">
          <ac:chgData name="Elisabeth Tyler" userId="fc91868f-1ace-4b9c-bbeb-d150c4bb0ca5" providerId="ADAL" clId="{93628802-116D-422D-889B-2EFC7DB150C3}" dt="2025-08-12T17:55:26.977" v="533" actId="478"/>
          <ac:picMkLst>
            <pc:docMk/>
            <pc:sldMk cId="2627316243" sldId="399"/>
            <ac:picMk id="31" creationId="{DB862619-72C9-41CD-A44B-306E4E52D5F9}"/>
          </ac:picMkLst>
        </pc:picChg>
        <pc:cxnChg chg="mod">
          <ac:chgData name="Elisabeth Tyler" userId="fc91868f-1ace-4b9c-bbeb-d150c4bb0ca5" providerId="ADAL" clId="{93628802-116D-422D-889B-2EFC7DB150C3}" dt="2025-08-12T17:57:07.260" v="554" actId="14100"/>
          <ac:cxnSpMkLst>
            <pc:docMk/>
            <pc:sldMk cId="2627316243" sldId="399"/>
            <ac:cxnSpMk id="27" creationId="{AECDFCEE-7756-40F6-AF43-86FEAD7C24A7}"/>
          </ac:cxnSpMkLst>
        </pc:cxnChg>
      </pc:sldChg>
      <pc:sldChg chg="delSp modSp mod">
        <pc:chgData name="Elisabeth Tyler" userId="fc91868f-1ace-4b9c-bbeb-d150c4bb0ca5" providerId="ADAL" clId="{93628802-116D-422D-889B-2EFC7DB150C3}" dt="2025-08-12T18:02:58.601" v="615" actId="1076"/>
        <pc:sldMkLst>
          <pc:docMk/>
          <pc:sldMk cId="839558577" sldId="401"/>
        </pc:sldMkLst>
        <pc:spChg chg="mod">
          <ac:chgData name="Elisabeth Tyler" userId="fc91868f-1ace-4b9c-bbeb-d150c4bb0ca5" providerId="ADAL" clId="{93628802-116D-422D-889B-2EFC7DB150C3}" dt="2025-08-12T18:02:58.601" v="615" actId="1076"/>
          <ac:spMkLst>
            <pc:docMk/>
            <pc:sldMk cId="839558577" sldId="401"/>
            <ac:spMk id="4" creationId="{00000000-0000-0000-0000-000000000000}"/>
          </ac:spMkLst>
        </pc:spChg>
        <pc:spChg chg="del">
          <ac:chgData name="Elisabeth Tyler" userId="fc91868f-1ace-4b9c-bbeb-d150c4bb0ca5" providerId="ADAL" clId="{93628802-116D-422D-889B-2EFC7DB150C3}" dt="2025-08-12T18:00:27.533" v="594" actId="478"/>
          <ac:spMkLst>
            <pc:docMk/>
            <pc:sldMk cId="839558577" sldId="401"/>
            <ac:spMk id="10" creationId="{986CD075-1D18-4403-9705-EDB2C4071AA9}"/>
          </ac:spMkLst>
        </pc:spChg>
        <pc:spChg chg="mod">
          <ac:chgData name="Elisabeth Tyler" userId="fc91868f-1ace-4b9c-bbeb-d150c4bb0ca5" providerId="ADAL" clId="{93628802-116D-422D-889B-2EFC7DB150C3}" dt="2025-08-12T18:02:55.369" v="614" actId="1076"/>
          <ac:spMkLst>
            <pc:docMk/>
            <pc:sldMk cId="839558577" sldId="401"/>
            <ac:spMk id="20" creationId="{36215F24-04A8-4099-BCC9-EA0E52CB2B16}"/>
          </ac:spMkLst>
        </pc:spChg>
      </pc:sldChg>
      <pc:sldChg chg="delSp modSp mod">
        <pc:chgData name="Elisabeth Tyler" userId="fc91868f-1ace-4b9c-bbeb-d150c4bb0ca5" providerId="ADAL" clId="{93628802-116D-422D-889B-2EFC7DB150C3}" dt="2025-08-12T18:10:00.785" v="723" actId="20577"/>
        <pc:sldMkLst>
          <pc:docMk/>
          <pc:sldMk cId="195309704" sldId="411"/>
        </pc:sldMkLst>
        <pc:spChg chg="mod">
          <ac:chgData name="Elisabeth Tyler" userId="fc91868f-1ace-4b9c-bbeb-d150c4bb0ca5" providerId="ADAL" clId="{93628802-116D-422D-889B-2EFC7DB150C3}" dt="2025-08-12T18:08:17.691" v="710" actId="1076"/>
          <ac:spMkLst>
            <pc:docMk/>
            <pc:sldMk cId="195309704" sldId="411"/>
            <ac:spMk id="3" creationId="{14690368-1C1D-88DC-A333-722D9115C59E}"/>
          </ac:spMkLst>
        </pc:spChg>
        <pc:spChg chg="mod">
          <ac:chgData name="Elisabeth Tyler" userId="fc91868f-1ace-4b9c-bbeb-d150c4bb0ca5" providerId="ADAL" clId="{93628802-116D-422D-889B-2EFC7DB150C3}" dt="2025-08-12T18:08:04.705" v="704" actId="1076"/>
          <ac:spMkLst>
            <pc:docMk/>
            <pc:sldMk cId="195309704" sldId="411"/>
            <ac:spMk id="4" creationId="{00000000-0000-0000-0000-000000000000}"/>
          </ac:spMkLst>
        </pc:spChg>
        <pc:spChg chg="mod">
          <ac:chgData name="Elisabeth Tyler" userId="fc91868f-1ace-4b9c-bbeb-d150c4bb0ca5" providerId="ADAL" clId="{93628802-116D-422D-889B-2EFC7DB150C3}" dt="2025-08-12T18:10:00.785" v="723" actId="20577"/>
          <ac:spMkLst>
            <pc:docMk/>
            <pc:sldMk cId="195309704" sldId="411"/>
            <ac:spMk id="28" creationId="{C4F176D4-18B5-4C45-9E2B-AE8DE8CF4D77}"/>
          </ac:spMkLst>
        </pc:spChg>
        <pc:picChg chg="mod">
          <ac:chgData name="Elisabeth Tyler" userId="fc91868f-1ace-4b9c-bbeb-d150c4bb0ca5" providerId="ADAL" clId="{93628802-116D-422D-889B-2EFC7DB150C3}" dt="2025-08-12T18:09:18.010" v="719" actId="1076"/>
          <ac:picMkLst>
            <pc:docMk/>
            <pc:sldMk cId="195309704" sldId="411"/>
            <ac:picMk id="13" creationId="{C0C54622-57A7-888E-A356-EF07397DD41C}"/>
          </ac:picMkLst>
        </pc:picChg>
        <pc:picChg chg="mod">
          <ac:chgData name="Elisabeth Tyler" userId="fc91868f-1ace-4b9c-bbeb-d150c4bb0ca5" providerId="ADAL" clId="{93628802-116D-422D-889B-2EFC7DB150C3}" dt="2025-08-12T18:09:16.703" v="718" actId="1076"/>
          <ac:picMkLst>
            <pc:docMk/>
            <pc:sldMk cId="195309704" sldId="411"/>
            <ac:picMk id="15" creationId="{F740FC3C-D2AE-DDA1-F151-524FF16027FB}"/>
          </ac:picMkLst>
        </pc:picChg>
        <pc:picChg chg="del">
          <ac:chgData name="Elisabeth Tyler" userId="fc91868f-1ace-4b9c-bbeb-d150c4bb0ca5" providerId="ADAL" clId="{93628802-116D-422D-889B-2EFC7DB150C3}" dt="2025-08-12T18:07:53.529" v="701" actId="478"/>
          <ac:picMkLst>
            <pc:docMk/>
            <pc:sldMk cId="195309704" sldId="411"/>
            <ac:picMk id="17" creationId="{DB862619-72C9-41CD-A44B-306E4E52D5F9}"/>
          </ac:picMkLst>
        </pc:picChg>
      </pc:sldChg>
      <pc:sldChg chg="delSp modSp mod modClrScheme chgLayout">
        <pc:chgData name="Elisabeth Tyler" userId="fc91868f-1ace-4b9c-bbeb-d150c4bb0ca5" providerId="ADAL" clId="{93628802-116D-422D-889B-2EFC7DB150C3}" dt="2025-08-12T18:09:48.527" v="721" actId="20577"/>
        <pc:sldMkLst>
          <pc:docMk/>
          <pc:sldMk cId="36472300" sldId="414"/>
        </pc:sldMkLst>
        <pc:spChg chg="mod">
          <ac:chgData name="Elisabeth Tyler" userId="fc91868f-1ace-4b9c-bbeb-d150c4bb0ca5" providerId="ADAL" clId="{93628802-116D-422D-889B-2EFC7DB150C3}" dt="2025-08-12T18:09:48.527" v="721" actId="20577"/>
          <ac:spMkLst>
            <pc:docMk/>
            <pc:sldMk cId="36472300" sldId="414"/>
            <ac:spMk id="2" creationId="{08863033-99A8-006B-6BF7-60B786FDDD9B}"/>
          </ac:spMkLst>
        </pc:spChg>
        <pc:spChg chg="mod">
          <ac:chgData name="Elisabeth Tyler" userId="fc91868f-1ace-4b9c-bbeb-d150c4bb0ca5" providerId="ADAL" clId="{93628802-116D-422D-889B-2EFC7DB150C3}" dt="2025-08-12T18:07:42.918" v="699" actId="1076"/>
          <ac:spMkLst>
            <pc:docMk/>
            <pc:sldMk cId="36472300" sldId="414"/>
            <ac:spMk id="4" creationId="{00000000-0000-0000-0000-000000000000}"/>
          </ac:spMkLst>
        </pc:spChg>
        <pc:spChg chg="mod">
          <ac:chgData name="Elisabeth Tyler" userId="fc91868f-1ace-4b9c-bbeb-d150c4bb0ca5" providerId="ADAL" clId="{93628802-116D-422D-889B-2EFC7DB150C3}" dt="2025-08-12T18:07:46.910" v="700" actId="1076"/>
          <ac:spMkLst>
            <pc:docMk/>
            <pc:sldMk cId="36472300" sldId="414"/>
            <ac:spMk id="6" creationId="{481FDF91-B9DD-BB3B-CABD-43E37366644E}"/>
          </ac:spMkLst>
        </pc:spChg>
        <pc:picChg chg="mod">
          <ac:chgData name="Elisabeth Tyler" userId="fc91868f-1ace-4b9c-bbeb-d150c4bb0ca5" providerId="ADAL" clId="{93628802-116D-422D-889B-2EFC7DB150C3}" dt="2025-08-12T18:06:50.330" v="690" actId="1076"/>
          <ac:picMkLst>
            <pc:docMk/>
            <pc:sldMk cId="36472300" sldId="414"/>
            <ac:picMk id="5" creationId="{9E5FFF91-E3EA-DEE9-018A-E39869C5A1BF}"/>
          </ac:picMkLst>
        </pc:picChg>
        <pc:picChg chg="del">
          <ac:chgData name="Elisabeth Tyler" userId="fc91868f-1ace-4b9c-bbeb-d150c4bb0ca5" providerId="ADAL" clId="{93628802-116D-422D-889B-2EFC7DB150C3}" dt="2025-08-12T18:06:16.441" v="679" actId="478"/>
          <ac:picMkLst>
            <pc:docMk/>
            <pc:sldMk cId="36472300" sldId="414"/>
            <ac:picMk id="17" creationId="{DB862619-72C9-41CD-A44B-306E4E52D5F9}"/>
          </ac:picMkLst>
        </pc:picChg>
      </pc:sldChg>
      <pc:sldChg chg="delSp modSp mod">
        <pc:chgData name="Elisabeth Tyler" userId="fc91868f-1ace-4b9c-bbeb-d150c4bb0ca5" providerId="ADAL" clId="{93628802-116D-422D-889B-2EFC7DB150C3}" dt="2025-08-12T18:11:39.506" v="748" actId="2711"/>
        <pc:sldMkLst>
          <pc:docMk/>
          <pc:sldMk cId="3524864422" sldId="416"/>
        </pc:sldMkLst>
        <pc:spChg chg="mod">
          <ac:chgData name="Elisabeth Tyler" userId="fc91868f-1ace-4b9c-bbeb-d150c4bb0ca5" providerId="ADAL" clId="{93628802-116D-422D-889B-2EFC7DB150C3}" dt="2025-08-12T18:10:45.856" v="735" actId="1076"/>
          <ac:spMkLst>
            <pc:docMk/>
            <pc:sldMk cId="3524864422" sldId="416"/>
            <ac:spMk id="3" creationId="{D36DEEBF-C582-F4A2-D9E6-44C22372793F}"/>
          </ac:spMkLst>
        </pc:spChg>
        <pc:spChg chg="mod">
          <ac:chgData name="Elisabeth Tyler" userId="fc91868f-1ace-4b9c-bbeb-d150c4bb0ca5" providerId="ADAL" clId="{93628802-116D-422D-889B-2EFC7DB150C3}" dt="2025-08-12T18:10:41.703" v="734" actId="1076"/>
          <ac:spMkLst>
            <pc:docMk/>
            <pc:sldMk cId="3524864422" sldId="416"/>
            <ac:spMk id="4" creationId="{00000000-0000-0000-0000-000000000000}"/>
          </ac:spMkLst>
        </pc:spChg>
        <pc:spChg chg="mod">
          <ac:chgData name="Elisabeth Tyler" userId="fc91868f-1ace-4b9c-bbeb-d150c4bb0ca5" providerId="ADAL" clId="{93628802-116D-422D-889B-2EFC7DB150C3}" dt="2025-08-12T18:11:05.914" v="738" actId="255"/>
          <ac:spMkLst>
            <pc:docMk/>
            <pc:sldMk cId="3524864422" sldId="416"/>
            <ac:spMk id="5" creationId="{B29E301A-FE7C-A0A5-200C-17FA3840C154}"/>
          </ac:spMkLst>
        </pc:spChg>
        <pc:spChg chg="mod">
          <ac:chgData name="Elisabeth Tyler" userId="fc91868f-1ace-4b9c-bbeb-d150c4bb0ca5" providerId="ADAL" clId="{93628802-116D-422D-889B-2EFC7DB150C3}" dt="2025-08-12T18:11:17.067" v="741" actId="207"/>
          <ac:spMkLst>
            <pc:docMk/>
            <pc:sldMk cId="3524864422" sldId="416"/>
            <ac:spMk id="7" creationId="{B74EC56A-93BF-B531-A44A-5C82AED36AC3}"/>
          </ac:spMkLst>
        </pc:spChg>
        <pc:spChg chg="mod">
          <ac:chgData name="Elisabeth Tyler" userId="fc91868f-1ace-4b9c-bbeb-d150c4bb0ca5" providerId="ADAL" clId="{93628802-116D-422D-889B-2EFC7DB150C3}" dt="2025-08-12T18:11:33.652" v="746" actId="2711"/>
          <ac:spMkLst>
            <pc:docMk/>
            <pc:sldMk cId="3524864422" sldId="416"/>
            <ac:spMk id="8" creationId="{904E49E2-3357-5A3A-9E16-B0FC3AF8724F}"/>
          </ac:spMkLst>
        </pc:spChg>
        <pc:spChg chg="mod">
          <ac:chgData name="Elisabeth Tyler" userId="fc91868f-1ace-4b9c-bbeb-d150c4bb0ca5" providerId="ADAL" clId="{93628802-116D-422D-889B-2EFC7DB150C3}" dt="2025-08-12T18:11:39.506" v="748" actId="2711"/>
          <ac:spMkLst>
            <pc:docMk/>
            <pc:sldMk cId="3524864422" sldId="416"/>
            <ac:spMk id="9" creationId="{A532CD0E-0B63-EFFC-0235-C1A3E5C2B0E7}"/>
          </ac:spMkLst>
        </pc:spChg>
        <pc:picChg chg="del">
          <ac:chgData name="Elisabeth Tyler" userId="fc91868f-1ace-4b9c-bbeb-d150c4bb0ca5" providerId="ADAL" clId="{93628802-116D-422D-889B-2EFC7DB150C3}" dt="2025-08-12T18:10:07.184" v="724" actId="478"/>
          <ac:picMkLst>
            <pc:docMk/>
            <pc:sldMk cId="3524864422" sldId="416"/>
            <ac:picMk id="17" creationId="{DB862619-72C9-41CD-A44B-306E4E52D5F9}"/>
          </ac:picMkLst>
        </pc:picChg>
      </pc:sldChg>
      <pc:sldChg chg="delSp modSp mod">
        <pc:chgData name="Elisabeth Tyler" userId="fc91868f-1ace-4b9c-bbeb-d150c4bb0ca5" providerId="ADAL" clId="{93628802-116D-422D-889B-2EFC7DB150C3}" dt="2025-08-12T18:12:08.965" v="756" actId="14100"/>
        <pc:sldMkLst>
          <pc:docMk/>
          <pc:sldMk cId="1738804163" sldId="417"/>
        </pc:sldMkLst>
        <pc:spChg chg="mod">
          <ac:chgData name="Elisabeth Tyler" userId="fc91868f-1ace-4b9c-bbeb-d150c4bb0ca5" providerId="ADAL" clId="{93628802-116D-422D-889B-2EFC7DB150C3}" dt="2025-08-12T18:12:08.965" v="756" actId="14100"/>
          <ac:spMkLst>
            <pc:docMk/>
            <pc:sldMk cId="1738804163" sldId="417"/>
            <ac:spMk id="3" creationId="{606A86BE-3F8A-4951-1C5D-3AF079A2BCCE}"/>
          </ac:spMkLst>
        </pc:spChg>
        <pc:spChg chg="mod">
          <ac:chgData name="Elisabeth Tyler" userId="fc91868f-1ace-4b9c-bbeb-d150c4bb0ca5" providerId="ADAL" clId="{93628802-116D-422D-889B-2EFC7DB150C3}" dt="2025-08-12T18:11:56.809" v="751" actId="1076"/>
          <ac:spMkLst>
            <pc:docMk/>
            <pc:sldMk cId="1738804163" sldId="417"/>
            <ac:spMk id="4" creationId="{00000000-0000-0000-0000-000000000000}"/>
          </ac:spMkLst>
        </pc:spChg>
        <pc:picChg chg="del">
          <ac:chgData name="Elisabeth Tyler" userId="fc91868f-1ace-4b9c-bbeb-d150c4bb0ca5" providerId="ADAL" clId="{93628802-116D-422D-889B-2EFC7DB150C3}" dt="2025-08-12T18:11:50.410" v="749" actId="478"/>
          <ac:picMkLst>
            <pc:docMk/>
            <pc:sldMk cId="1738804163" sldId="417"/>
            <ac:picMk id="17" creationId="{DB862619-72C9-41CD-A44B-306E4E52D5F9}"/>
          </ac:picMkLst>
        </pc:picChg>
      </pc:sldChg>
      <pc:sldChg chg="delSp modSp mod">
        <pc:chgData name="Elisabeth Tyler" userId="fc91868f-1ace-4b9c-bbeb-d150c4bb0ca5" providerId="ADAL" clId="{93628802-116D-422D-889B-2EFC7DB150C3}" dt="2025-08-12T18:06:11.585" v="678" actId="1076"/>
        <pc:sldMkLst>
          <pc:docMk/>
          <pc:sldMk cId="2095986693" sldId="431"/>
        </pc:sldMkLst>
        <pc:spChg chg="mod">
          <ac:chgData name="Elisabeth Tyler" userId="fc91868f-1ace-4b9c-bbeb-d150c4bb0ca5" providerId="ADAL" clId="{93628802-116D-422D-889B-2EFC7DB150C3}" dt="2025-08-12T18:06:11.585" v="678" actId="1076"/>
          <ac:spMkLst>
            <pc:docMk/>
            <pc:sldMk cId="2095986693" sldId="431"/>
            <ac:spMk id="3" creationId="{9D716600-4243-AF6E-D8CE-12E8E1529B75}"/>
          </ac:spMkLst>
        </pc:spChg>
        <pc:spChg chg="mod">
          <ac:chgData name="Elisabeth Tyler" userId="fc91868f-1ace-4b9c-bbeb-d150c4bb0ca5" providerId="ADAL" clId="{93628802-116D-422D-889B-2EFC7DB150C3}" dt="2025-08-12T18:05:48.467" v="672" actId="1076"/>
          <ac:spMkLst>
            <pc:docMk/>
            <pc:sldMk cId="2095986693" sldId="431"/>
            <ac:spMk id="4" creationId="{00000000-0000-0000-0000-000000000000}"/>
          </ac:spMkLst>
        </pc:spChg>
        <pc:picChg chg="del">
          <ac:chgData name="Elisabeth Tyler" userId="fc91868f-1ace-4b9c-bbeb-d150c4bb0ca5" providerId="ADAL" clId="{93628802-116D-422D-889B-2EFC7DB150C3}" dt="2025-08-12T18:05:35.808" v="668" actId="478"/>
          <ac:picMkLst>
            <pc:docMk/>
            <pc:sldMk cId="2095986693" sldId="431"/>
            <ac:picMk id="17" creationId="{DB862619-72C9-41CD-A44B-306E4E52D5F9}"/>
          </ac:picMkLst>
        </pc:picChg>
      </pc:sldChg>
      <pc:sldChg chg="addSp delSp modSp mod modClrScheme chgLayout">
        <pc:chgData name="Elisabeth Tyler" userId="fc91868f-1ace-4b9c-bbeb-d150c4bb0ca5" providerId="ADAL" clId="{93628802-116D-422D-889B-2EFC7DB150C3}" dt="2025-08-12T18:02:22.944" v="611" actId="1076"/>
        <pc:sldMkLst>
          <pc:docMk/>
          <pc:sldMk cId="695903477" sldId="438"/>
        </pc:sldMkLst>
        <pc:spChg chg="mod">
          <ac:chgData name="Elisabeth Tyler" userId="fc91868f-1ace-4b9c-bbeb-d150c4bb0ca5" providerId="ADAL" clId="{93628802-116D-422D-889B-2EFC7DB150C3}" dt="2025-08-12T17:36:56.402" v="155" actId="1076"/>
          <ac:spMkLst>
            <pc:docMk/>
            <pc:sldMk cId="695903477" sldId="438"/>
            <ac:spMk id="2" creationId="{C1398951-0941-110B-E61E-43C689248E7B}"/>
          </ac:spMkLst>
        </pc:spChg>
        <pc:spChg chg="add del mod ord">
          <ac:chgData name="Elisabeth Tyler" userId="fc91868f-1ace-4b9c-bbeb-d150c4bb0ca5" providerId="ADAL" clId="{93628802-116D-422D-889B-2EFC7DB150C3}" dt="2025-08-12T17:34:42.025" v="109" actId="478"/>
          <ac:spMkLst>
            <pc:docMk/>
            <pc:sldMk cId="695903477" sldId="438"/>
            <ac:spMk id="3" creationId="{FFAB4A51-D51E-EB29-1E6F-696CAB2FEB7A}"/>
          </ac:spMkLst>
        </pc:spChg>
        <pc:spChg chg="mod">
          <ac:chgData name="Elisabeth Tyler" userId="fc91868f-1ace-4b9c-bbeb-d150c4bb0ca5" providerId="ADAL" clId="{93628802-116D-422D-889B-2EFC7DB150C3}" dt="2025-08-12T17:36:34.802" v="151" actId="1076"/>
          <ac:spMkLst>
            <pc:docMk/>
            <pc:sldMk cId="695903477" sldId="438"/>
            <ac:spMk id="4" creationId="{00000000-0000-0000-0000-000000000000}"/>
          </ac:spMkLst>
        </pc:spChg>
        <pc:spChg chg="del">
          <ac:chgData name="Elisabeth Tyler" userId="fc91868f-1ace-4b9c-bbeb-d150c4bb0ca5" providerId="ADAL" clId="{93628802-116D-422D-889B-2EFC7DB150C3}" dt="2025-08-12T17:33:42.856" v="91" actId="478"/>
          <ac:spMkLst>
            <pc:docMk/>
            <pc:sldMk cId="695903477" sldId="438"/>
            <ac:spMk id="9" creationId="{072E2E6A-6E9C-42C5-BF9F-3F2776E5FB9F}"/>
          </ac:spMkLst>
        </pc:spChg>
        <pc:spChg chg="mod ord">
          <ac:chgData name="Elisabeth Tyler" userId="fc91868f-1ace-4b9c-bbeb-d150c4bb0ca5" providerId="ADAL" clId="{93628802-116D-422D-889B-2EFC7DB150C3}" dt="2025-08-12T18:02:22.944" v="611" actId="1076"/>
          <ac:spMkLst>
            <pc:docMk/>
            <pc:sldMk cId="695903477" sldId="438"/>
            <ac:spMk id="48" creationId="{00000000-0000-0000-0000-000000000000}"/>
          </ac:spMkLst>
        </pc:spChg>
      </pc:sldChg>
      <pc:sldChg chg="delSp modSp mod">
        <pc:chgData name="Elisabeth Tyler" userId="fc91868f-1ace-4b9c-bbeb-d150c4bb0ca5" providerId="ADAL" clId="{93628802-116D-422D-889B-2EFC7DB150C3}" dt="2025-08-12T18:14:50.186" v="788" actId="1076"/>
        <pc:sldMkLst>
          <pc:docMk/>
          <pc:sldMk cId="540701778" sldId="439"/>
        </pc:sldMkLst>
        <pc:spChg chg="mod">
          <ac:chgData name="Elisabeth Tyler" userId="fc91868f-1ace-4b9c-bbeb-d150c4bb0ca5" providerId="ADAL" clId="{93628802-116D-422D-889B-2EFC7DB150C3}" dt="2025-08-12T18:14:50.186" v="788" actId="1076"/>
          <ac:spMkLst>
            <pc:docMk/>
            <pc:sldMk cId="540701778" sldId="439"/>
            <ac:spMk id="3" creationId="{E0FA8C64-DFAD-A733-DDB7-D6377DFD3905}"/>
          </ac:spMkLst>
        </pc:spChg>
        <pc:spChg chg="mod">
          <ac:chgData name="Elisabeth Tyler" userId="fc91868f-1ace-4b9c-bbeb-d150c4bb0ca5" providerId="ADAL" clId="{93628802-116D-422D-889B-2EFC7DB150C3}" dt="2025-08-12T18:12:55.289" v="769" actId="1076"/>
          <ac:spMkLst>
            <pc:docMk/>
            <pc:sldMk cId="540701778" sldId="439"/>
            <ac:spMk id="4" creationId="{00000000-0000-0000-0000-000000000000}"/>
          </ac:spMkLst>
        </pc:spChg>
        <pc:spChg chg="mod">
          <ac:chgData name="Elisabeth Tyler" userId="fc91868f-1ace-4b9c-bbeb-d150c4bb0ca5" providerId="ADAL" clId="{93628802-116D-422D-889B-2EFC7DB150C3}" dt="2025-08-12T18:14:14.212" v="782" actId="1076"/>
          <ac:spMkLst>
            <pc:docMk/>
            <pc:sldMk cId="540701778" sldId="439"/>
            <ac:spMk id="5" creationId="{252982A2-156B-B0F7-27B3-2B102525B043}"/>
          </ac:spMkLst>
        </pc:spChg>
        <pc:spChg chg="mod">
          <ac:chgData name="Elisabeth Tyler" userId="fc91868f-1ace-4b9c-bbeb-d150c4bb0ca5" providerId="ADAL" clId="{93628802-116D-422D-889B-2EFC7DB150C3}" dt="2025-08-12T18:12:58.040" v="770" actId="1076"/>
          <ac:spMkLst>
            <pc:docMk/>
            <pc:sldMk cId="540701778" sldId="439"/>
            <ac:spMk id="8" creationId="{433A62AF-5862-0424-4260-0424550A369D}"/>
          </ac:spMkLst>
        </pc:spChg>
        <pc:spChg chg="mod">
          <ac:chgData name="Elisabeth Tyler" userId="fc91868f-1ace-4b9c-bbeb-d150c4bb0ca5" providerId="ADAL" clId="{93628802-116D-422D-889B-2EFC7DB150C3}" dt="2025-08-12T18:14:43.154" v="787" actId="207"/>
          <ac:spMkLst>
            <pc:docMk/>
            <pc:sldMk cId="540701778" sldId="439"/>
            <ac:spMk id="10" creationId="{0984E0E0-DD76-4657-9B87-1C669936E1FE}"/>
          </ac:spMkLst>
        </pc:spChg>
        <pc:picChg chg="del">
          <ac:chgData name="Elisabeth Tyler" userId="fc91868f-1ace-4b9c-bbeb-d150c4bb0ca5" providerId="ADAL" clId="{93628802-116D-422D-889B-2EFC7DB150C3}" dt="2025-08-12T18:12:21.737" v="757" actId="478"/>
          <ac:picMkLst>
            <pc:docMk/>
            <pc:sldMk cId="540701778" sldId="439"/>
            <ac:picMk id="7" creationId="{E7024EA2-79A0-4669-9E67-B8B0BF600E15}"/>
          </ac:picMkLst>
        </pc:picChg>
      </pc:sldChg>
      <pc:sldChg chg="delSp modSp mod">
        <pc:chgData name="Elisabeth Tyler" userId="fc91868f-1ace-4b9c-bbeb-d150c4bb0ca5" providerId="ADAL" clId="{93628802-116D-422D-889B-2EFC7DB150C3}" dt="2025-08-12T17:29:43.401" v="30" actId="1076"/>
        <pc:sldMkLst>
          <pc:docMk/>
          <pc:sldMk cId="1336958462" sldId="453"/>
        </pc:sldMkLst>
        <pc:spChg chg="mod">
          <ac:chgData name="Elisabeth Tyler" userId="fc91868f-1ace-4b9c-bbeb-d150c4bb0ca5" providerId="ADAL" clId="{93628802-116D-422D-889B-2EFC7DB150C3}" dt="2025-08-12T17:29:31.089" v="29" actId="1076"/>
          <ac:spMkLst>
            <pc:docMk/>
            <pc:sldMk cId="1336958462" sldId="453"/>
            <ac:spMk id="2" creationId="{2895AE61-BD46-2D45-AD23-13901F3A6346}"/>
          </ac:spMkLst>
        </pc:spChg>
        <pc:spChg chg="mod">
          <ac:chgData name="Elisabeth Tyler" userId="fc91868f-1ace-4b9c-bbeb-d150c4bb0ca5" providerId="ADAL" clId="{93628802-116D-422D-889B-2EFC7DB150C3}" dt="2025-08-12T17:28:39.559" v="15" actId="1076"/>
          <ac:spMkLst>
            <pc:docMk/>
            <pc:sldMk cId="1336958462" sldId="453"/>
            <ac:spMk id="8" creationId="{7261BAF0-D230-429B-0D52-254A17558767}"/>
          </ac:spMkLst>
        </pc:spChg>
        <pc:spChg chg="mod">
          <ac:chgData name="Elisabeth Tyler" userId="fc91868f-1ace-4b9c-bbeb-d150c4bb0ca5" providerId="ADAL" clId="{93628802-116D-422D-889B-2EFC7DB150C3}" dt="2025-08-12T17:29:43.401" v="30" actId="1076"/>
          <ac:spMkLst>
            <pc:docMk/>
            <pc:sldMk cId="1336958462" sldId="453"/>
            <ac:spMk id="26" creationId="{E22EC432-E239-B042-8A34-C1E88455FE9C}"/>
          </ac:spMkLst>
        </pc:spChg>
        <pc:picChg chg="del">
          <ac:chgData name="Elisabeth Tyler" userId="fc91868f-1ace-4b9c-bbeb-d150c4bb0ca5" providerId="ADAL" clId="{93628802-116D-422D-889B-2EFC7DB150C3}" dt="2025-08-12T17:28:37.244" v="14" actId="478"/>
          <ac:picMkLst>
            <pc:docMk/>
            <pc:sldMk cId="1336958462" sldId="453"/>
            <ac:picMk id="4" creationId="{38768D44-6F34-55A3-82BA-8AA2F652DBC2}"/>
          </ac:picMkLst>
        </pc:picChg>
        <pc:picChg chg="mod">
          <ac:chgData name="Elisabeth Tyler" userId="fc91868f-1ace-4b9c-bbeb-d150c4bb0ca5" providerId="ADAL" clId="{93628802-116D-422D-889B-2EFC7DB150C3}" dt="2025-08-12T17:28:41.848" v="16" actId="1076"/>
          <ac:picMkLst>
            <pc:docMk/>
            <pc:sldMk cId="1336958462" sldId="453"/>
            <ac:picMk id="7" creationId="{05C8AB88-5183-202A-7E70-BFFAA4C4BFBE}"/>
          </ac:picMkLst>
        </pc:picChg>
      </pc:sldChg>
      <pc:sldChg chg="modSp mod">
        <pc:chgData name="Elisabeth Tyler" userId="fc91868f-1ace-4b9c-bbeb-d150c4bb0ca5" providerId="ADAL" clId="{93628802-116D-422D-889B-2EFC7DB150C3}" dt="2025-08-12T17:28:28.511" v="13" actId="255"/>
        <pc:sldMkLst>
          <pc:docMk/>
          <pc:sldMk cId="3496878480" sldId="463"/>
        </pc:sldMkLst>
        <pc:spChg chg="mod">
          <ac:chgData name="Elisabeth Tyler" userId="fc91868f-1ace-4b9c-bbeb-d150c4bb0ca5" providerId="ADAL" clId="{93628802-116D-422D-889B-2EFC7DB150C3}" dt="2025-08-12T17:27:57.756" v="6" actId="1076"/>
          <ac:spMkLst>
            <pc:docMk/>
            <pc:sldMk cId="3496878480" sldId="463"/>
            <ac:spMk id="3" creationId="{4C534C9C-19B7-CD64-0597-138CF177A576}"/>
          </ac:spMkLst>
        </pc:spChg>
        <pc:spChg chg="mod">
          <ac:chgData name="Elisabeth Tyler" userId="fc91868f-1ace-4b9c-bbeb-d150c4bb0ca5" providerId="ADAL" clId="{93628802-116D-422D-889B-2EFC7DB150C3}" dt="2025-08-12T17:28:20.693" v="11" actId="1076"/>
          <ac:spMkLst>
            <pc:docMk/>
            <pc:sldMk cId="3496878480" sldId="463"/>
            <ac:spMk id="5" creationId="{A40D44E6-C607-429E-C002-05172D9DFA33}"/>
          </ac:spMkLst>
        </pc:spChg>
        <pc:spChg chg="mod">
          <ac:chgData name="Elisabeth Tyler" userId="fc91868f-1ace-4b9c-bbeb-d150c4bb0ca5" providerId="ADAL" clId="{93628802-116D-422D-889B-2EFC7DB150C3}" dt="2025-08-12T17:28:28.511" v="13" actId="255"/>
          <ac:spMkLst>
            <pc:docMk/>
            <pc:sldMk cId="3496878480" sldId="463"/>
            <ac:spMk id="25" creationId="{766DD6AE-89A9-6024-5B10-FCE462A0BED0}"/>
          </ac:spMkLst>
        </pc:spChg>
        <pc:picChg chg="mod">
          <ac:chgData name="Elisabeth Tyler" userId="fc91868f-1ace-4b9c-bbeb-d150c4bb0ca5" providerId="ADAL" clId="{93628802-116D-422D-889B-2EFC7DB150C3}" dt="2025-08-12T17:28:05.652" v="8" actId="1076"/>
          <ac:picMkLst>
            <pc:docMk/>
            <pc:sldMk cId="3496878480" sldId="463"/>
            <ac:picMk id="2" creationId="{6C000BA3-A7E6-E095-CCD0-726244FCEFBA}"/>
          </ac:picMkLst>
        </pc:picChg>
        <pc:picChg chg="mod">
          <ac:chgData name="Elisabeth Tyler" userId="fc91868f-1ace-4b9c-bbeb-d150c4bb0ca5" providerId="ADAL" clId="{93628802-116D-422D-889B-2EFC7DB150C3}" dt="2025-08-12T17:28:01.957" v="7" actId="1076"/>
          <ac:picMkLst>
            <pc:docMk/>
            <pc:sldMk cId="3496878480" sldId="463"/>
            <ac:picMk id="28" creationId="{F2CF497C-739F-C646-DABA-C6CCBD67C6F5}"/>
          </ac:picMkLst>
        </pc:picChg>
      </pc:sldChg>
      <pc:sldChg chg="modSp mod">
        <pc:chgData name="Elisabeth Tyler" userId="fc91868f-1ace-4b9c-bbeb-d150c4bb0ca5" providerId="ADAL" clId="{93628802-116D-422D-889B-2EFC7DB150C3}" dt="2025-08-12T17:30:09.358" v="37" actId="20577"/>
        <pc:sldMkLst>
          <pc:docMk/>
          <pc:sldMk cId="3112079208" sldId="468"/>
        </pc:sldMkLst>
        <pc:spChg chg="mod">
          <ac:chgData name="Elisabeth Tyler" userId="fc91868f-1ace-4b9c-bbeb-d150c4bb0ca5" providerId="ADAL" clId="{93628802-116D-422D-889B-2EFC7DB150C3}" dt="2025-08-12T17:30:09.358" v="37" actId="20577"/>
          <ac:spMkLst>
            <pc:docMk/>
            <pc:sldMk cId="3112079208" sldId="468"/>
            <ac:spMk id="3" creationId="{D4078069-FA13-AE99-2539-CCC7ACCE1AEB}"/>
          </ac:spMkLst>
        </pc:spChg>
      </pc:sldChg>
      <pc:sldChg chg="addSp modSp mod">
        <pc:chgData name="Elisabeth Tyler" userId="fc91868f-1ace-4b9c-bbeb-d150c4bb0ca5" providerId="ADAL" clId="{93628802-116D-422D-889B-2EFC7DB150C3}" dt="2025-08-12T17:39:11.218" v="186" actId="1076"/>
        <pc:sldMkLst>
          <pc:docMk/>
          <pc:sldMk cId="1983923118" sldId="499"/>
        </pc:sldMkLst>
        <pc:spChg chg="mod">
          <ac:chgData name="Elisabeth Tyler" userId="fc91868f-1ace-4b9c-bbeb-d150c4bb0ca5" providerId="ADAL" clId="{93628802-116D-422D-889B-2EFC7DB150C3}" dt="2025-08-12T17:39:11.218" v="186" actId="1076"/>
          <ac:spMkLst>
            <pc:docMk/>
            <pc:sldMk cId="1983923118" sldId="499"/>
            <ac:spMk id="3" creationId="{232D6D48-25AC-0472-99E6-1581749CD74D}"/>
          </ac:spMkLst>
        </pc:spChg>
        <pc:spChg chg="mod">
          <ac:chgData name="Elisabeth Tyler" userId="fc91868f-1ace-4b9c-bbeb-d150c4bb0ca5" providerId="ADAL" clId="{93628802-116D-422D-889B-2EFC7DB150C3}" dt="2025-08-12T17:37:39.538" v="161" actId="1076"/>
          <ac:spMkLst>
            <pc:docMk/>
            <pc:sldMk cId="1983923118" sldId="499"/>
            <ac:spMk id="4" creationId="{00000000-0000-0000-0000-000000000000}"/>
          </ac:spMkLst>
        </pc:spChg>
        <pc:spChg chg="mod">
          <ac:chgData name="Elisabeth Tyler" userId="fc91868f-1ace-4b9c-bbeb-d150c4bb0ca5" providerId="ADAL" clId="{93628802-116D-422D-889B-2EFC7DB150C3}" dt="2025-08-12T17:38:50.845" v="181" actId="1076"/>
          <ac:spMkLst>
            <pc:docMk/>
            <pc:sldMk cId="1983923118" sldId="499"/>
            <ac:spMk id="11" creationId="{00000000-0000-0000-0000-000000000000}"/>
          </ac:spMkLst>
        </pc:spChg>
        <pc:grpChg chg="add mod">
          <ac:chgData name="Elisabeth Tyler" userId="fc91868f-1ace-4b9c-bbeb-d150c4bb0ca5" providerId="ADAL" clId="{93628802-116D-422D-889B-2EFC7DB150C3}" dt="2025-08-12T17:38:02.672" v="165" actId="1076"/>
          <ac:grpSpMkLst>
            <pc:docMk/>
            <pc:sldMk cId="1983923118" sldId="499"/>
            <ac:grpSpMk id="5" creationId="{B1CBBBD2-22B9-1809-B90D-E25FFEDA9E83}"/>
          </ac:grpSpMkLst>
        </pc:grpChg>
        <pc:picChg chg="mod">
          <ac:chgData name="Elisabeth Tyler" userId="fc91868f-1ace-4b9c-bbeb-d150c4bb0ca5" providerId="ADAL" clId="{93628802-116D-422D-889B-2EFC7DB150C3}" dt="2025-08-12T17:37:52.094" v="163" actId="164"/>
          <ac:picMkLst>
            <pc:docMk/>
            <pc:sldMk cId="1983923118" sldId="499"/>
            <ac:picMk id="2" creationId="{94A139F1-3B2C-DD75-AD1C-6F24595A7399}"/>
          </ac:picMkLst>
        </pc:picChg>
        <pc:picChg chg="mod">
          <ac:chgData name="Elisabeth Tyler" userId="fc91868f-1ace-4b9c-bbeb-d150c4bb0ca5" providerId="ADAL" clId="{93628802-116D-422D-889B-2EFC7DB150C3}" dt="2025-08-12T17:37:52.094" v="163" actId="164"/>
          <ac:picMkLst>
            <pc:docMk/>
            <pc:sldMk cId="1983923118" sldId="499"/>
            <ac:picMk id="16" creationId="{4A0FE4E8-C14F-46FB-A410-E7B59A4D030B}"/>
          </ac:picMkLst>
        </pc:picChg>
        <pc:picChg chg="mod">
          <ac:chgData name="Elisabeth Tyler" userId="fc91868f-1ace-4b9c-bbeb-d150c4bb0ca5" providerId="ADAL" clId="{93628802-116D-422D-889B-2EFC7DB150C3}" dt="2025-08-12T17:37:52.094" v="163" actId="164"/>
          <ac:picMkLst>
            <pc:docMk/>
            <pc:sldMk cId="1983923118" sldId="499"/>
            <ac:picMk id="19" creationId="{2915E3B6-E6DA-428E-AB26-38FA522AF0F5}"/>
          </ac:picMkLst>
        </pc:picChg>
        <pc:picChg chg="mod">
          <ac:chgData name="Elisabeth Tyler" userId="fc91868f-1ace-4b9c-bbeb-d150c4bb0ca5" providerId="ADAL" clId="{93628802-116D-422D-889B-2EFC7DB150C3}" dt="2025-08-12T17:37:52.094" v="163" actId="164"/>
          <ac:picMkLst>
            <pc:docMk/>
            <pc:sldMk cId="1983923118" sldId="499"/>
            <ac:picMk id="20" creationId="{52E47E38-9E2A-4D5C-953A-36E0DC6BDA71}"/>
          </ac:picMkLst>
        </pc:picChg>
        <pc:picChg chg="mod">
          <ac:chgData name="Elisabeth Tyler" userId="fc91868f-1ace-4b9c-bbeb-d150c4bb0ca5" providerId="ADAL" clId="{93628802-116D-422D-889B-2EFC7DB150C3}" dt="2025-08-12T17:37:52.094" v="163" actId="164"/>
          <ac:picMkLst>
            <pc:docMk/>
            <pc:sldMk cId="1983923118" sldId="499"/>
            <ac:picMk id="21" creationId="{F20F4828-A800-47A4-B728-C65F657CA286}"/>
          </ac:picMkLst>
        </pc:picChg>
      </pc:sldChg>
      <pc:sldChg chg="addSp delSp modSp mod">
        <pc:chgData name="Elisabeth Tyler" userId="fc91868f-1ace-4b9c-bbeb-d150c4bb0ca5" providerId="ADAL" clId="{93628802-116D-422D-889B-2EFC7DB150C3}" dt="2025-08-12T17:46:27.815" v="359" actId="1076"/>
        <pc:sldMkLst>
          <pc:docMk/>
          <pc:sldMk cId="2944199207" sldId="501"/>
        </pc:sldMkLst>
        <pc:spChg chg="mod">
          <ac:chgData name="Elisabeth Tyler" userId="fc91868f-1ace-4b9c-bbeb-d150c4bb0ca5" providerId="ADAL" clId="{93628802-116D-422D-889B-2EFC7DB150C3}" dt="2025-08-12T17:46:27.815" v="359" actId="1076"/>
          <ac:spMkLst>
            <pc:docMk/>
            <pc:sldMk cId="2944199207" sldId="501"/>
            <ac:spMk id="3" creationId="{8D168590-288D-0C39-B9B0-B3A8648D590E}"/>
          </ac:spMkLst>
        </pc:spChg>
        <pc:spChg chg="mod">
          <ac:chgData name="Elisabeth Tyler" userId="fc91868f-1ace-4b9c-bbeb-d150c4bb0ca5" providerId="ADAL" clId="{93628802-116D-422D-889B-2EFC7DB150C3}" dt="2025-08-12T17:41:35.945" v="215" actId="1076"/>
          <ac:spMkLst>
            <pc:docMk/>
            <pc:sldMk cId="2944199207" sldId="501"/>
            <ac:spMk id="4" creationId="{00000000-0000-0000-0000-000000000000}"/>
          </ac:spMkLst>
        </pc:spChg>
        <pc:spChg chg="del mod">
          <ac:chgData name="Elisabeth Tyler" userId="fc91868f-1ace-4b9c-bbeb-d150c4bb0ca5" providerId="ADAL" clId="{93628802-116D-422D-889B-2EFC7DB150C3}" dt="2025-08-12T17:42:47.683" v="226" actId="478"/>
          <ac:spMkLst>
            <pc:docMk/>
            <pc:sldMk cId="2944199207" sldId="501"/>
            <ac:spMk id="10" creationId="{53A7F7F2-A943-35E0-FF91-CFEDCAAEC1B9}"/>
          </ac:spMkLst>
        </pc:spChg>
        <pc:spChg chg="mod">
          <ac:chgData name="Elisabeth Tyler" userId="fc91868f-1ace-4b9c-bbeb-d150c4bb0ca5" providerId="ADAL" clId="{93628802-116D-422D-889B-2EFC7DB150C3}" dt="2025-08-12T17:45:38.940" v="345" actId="1076"/>
          <ac:spMkLst>
            <pc:docMk/>
            <pc:sldMk cId="2944199207" sldId="501"/>
            <ac:spMk id="11" creationId="{00000000-0000-0000-0000-000000000000}"/>
          </ac:spMkLst>
        </pc:spChg>
        <pc:spChg chg="mod">
          <ac:chgData name="Elisabeth Tyler" userId="fc91868f-1ace-4b9c-bbeb-d150c4bb0ca5" providerId="ADAL" clId="{93628802-116D-422D-889B-2EFC7DB150C3}" dt="2025-08-12T17:41:47.869" v="216" actId="164"/>
          <ac:spMkLst>
            <pc:docMk/>
            <pc:sldMk cId="2944199207" sldId="501"/>
            <ac:spMk id="12" creationId="{5EFEC5BD-B020-6CC8-FEF7-E0FF7011D336}"/>
          </ac:spMkLst>
        </pc:spChg>
        <pc:spChg chg="mod">
          <ac:chgData name="Elisabeth Tyler" userId="fc91868f-1ace-4b9c-bbeb-d150c4bb0ca5" providerId="ADAL" clId="{93628802-116D-422D-889B-2EFC7DB150C3}" dt="2025-08-12T17:41:47.869" v="216" actId="164"/>
          <ac:spMkLst>
            <pc:docMk/>
            <pc:sldMk cId="2944199207" sldId="501"/>
            <ac:spMk id="13" creationId="{BF5C93F7-3E9E-A714-DF6E-BA8D2B8727AB}"/>
          </ac:spMkLst>
        </pc:spChg>
        <pc:spChg chg="mod">
          <ac:chgData name="Elisabeth Tyler" userId="fc91868f-1ace-4b9c-bbeb-d150c4bb0ca5" providerId="ADAL" clId="{93628802-116D-422D-889B-2EFC7DB150C3}" dt="2025-08-12T17:41:47.869" v="216" actId="164"/>
          <ac:spMkLst>
            <pc:docMk/>
            <pc:sldMk cId="2944199207" sldId="501"/>
            <ac:spMk id="14" creationId="{0D4D0F96-24A6-E61F-594B-0515C8BF373A}"/>
          </ac:spMkLst>
        </pc:spChg>
        <pc:grpChg chg="add mod">
          <ac:chgData name="Elisabeth Tyler" userId="fc91868f-1ace-4b9c-bbeb-d150c4bb0ca5" providerId="ADAL" clId="{93628802-116D-422D-889B-2EFC7DB150C3}" dt="2025-08-12T17:46:22.369" v="358" actId="1076"/>
          <ac:grpSpMkLst>
            <pc:docMk/>
            <pc:sldMk cId="2944199207" sldId="501"/>
            <ac:grpSpMk id="2" creationId="{45552A2D-86D2-BF4B-B96B-539B3938EE8E}"/>
          </ac:grpSpMkLst>
        </pc:grpChg>
        <pc:graphicFrameChg chg="mod">
          <ac:chgData name="Elisabeth Tyler" userId="fc91868f-1ace-4b9c-bbeb-d150c4bb0ca5" providerId="ADAL" clId="{93628802-116D-422D-889B-2EFC7DB150C3}" dt="2025-08-12T17:45:45.107" v="346" actId="1076"/>
          <ac:graphicFrameMkLst>
            <pc:docMk/>
            <pc:sldMk cId="2944199207" sldId="501"/>
            <ac:graphicFrameMk id="5" creationId="{9EF918C8-EA50-A032-9307-C38B675ADFC0}"/>
          </ac:graphicFrameMkLst>
        </pc:graphicFrameChg>
        <pc:picChg chg="del">
          <ac:chgData name="Elisabeth Tyler" userId="fc91868f-1ace-4b9c-bbeb-d150c4bb0ca5" providerId="ADAL" clId="{93628802-116D-422D-889B-2EFC7DB150C3}" dt="2025-08-12T17:41:21.455" v="211" actId="478"/>
          <ac:picMkLst>
            <pc:docMk/>
            <pc:sldMk cId="2944199207" sldId="501"/>
            <ac:picMk id="16" creationId="{DB862619-72C9-41CD-A44B-306E4E52D5F9}"/>
          </ac:picMkLst>
        </pc:picChg>
        <pc:picChg chg="mod">
          <ac:chgData name="Elisabeth Tyler" userId="fc91868f-1ace-4b9c-bbeb-d150c4bb0ca5" providerId="ADAL" clId="{93628802-116D-422D-889B-2EFC7DB150C3}" dt="2025-08-12T17:41:47.869" v="216" actId="164"/>
          <ac:picMkLst>
            <pc:docMk/>
            <pc:sldMk cId="2944199207" sldId="501"/>
            <ac:picMk id="33" creationId="{B0FCC10D-0F85-8F7E-4BBF-7F7CF64762CD}"/>
          </ac:picMkLst>
        </pc:picChg>
      </pc:sldChg>
      <pc:sldChg chg="delSp modSp mod">
        <pc:chgData name="Elisabeth Tyler" userId="fc91868f-1ace-4b9c-bbeb-d150c4bb0ca5" providerId="ADAL" clId="{93628802-116D-422D-889B-2EFC7DB150C3}" dt="2025-08-12T17:55:15.785" v="532" actId="255"/>
        <pc:sldMkLst>
          <pc:docMk/>
          <pc:sldMk cId="3304976019" sldId="502"/>
        </pc:sldMkLst>
        <pc:spChg chg="mod">
          <ac:chgData name="Elisabeth Tyler" userId="fc91868f-1ace-4b9c-bbeb-d150c4bb0ca5" providerId="ADAL" clId="{93628802-116D-422D-889B-2EFC7DB150C3}" dt="2025-08-12T17:55:15.785" v="532" actId="255"/>
          <ac:spMkLst>
            <pc:docMk/>
            <pc:sldMk cId="3304976019" sldId="502"/>
            <ac:spMk id="2" creationId="{1C03ADE9-C98A-CBE4-C820-D44FD9C8EE28}"/>
          </ac:spMkLst>
        </pc:spChg>
        <pc:spChg chg="mod">
          <ac:chgData name="Elisabeth Tyler" userId="fc91868f-1ace-4b9c-bbeb-d150c4bb0ca5" providerId="ADAL" clId="{93628802-116D-422D-889B-2EFC7DB150C3}" dt="2025-08-12T17:54:27.694" v="522" actId="1076"/>
          <ac:spMkLst>
            <pc:docMk/>
            <pc:sldMk cId="3304976019" sldId="502"/>
            <ac:spMk id="4" creationId="{00000000-0000-0000-0000-000000000000}"/>
          </ac:spMkLst>
        </pc:spChg>
        <pc:graphicFrameChg chg="mod modGraphic">
          <ac:chgData name="Elisabeth Tyler" userId="fc91868f-1ace-4b9c-bbeb-d150c4bb0ca5" providerId="ADAL" clId="{93628802-116D-422D-889B-2EFC7DB150C3}" dt="2025-08-12T17:55:09.254" v="531" actId="1076"/>
          <ac:graphicFrameMkLst>
            <pc:docMk/>
            <pc:sldMk cId="3304976019" sldId="502"/>
            <ac:graphicFrameMk id="7" creationId="{B2C1F094-EDE2-4DE7-4459-F28977E15081}"/>
          </ac:graphicFrameMkLst>
        </pc:graphicFrameChg>
        <pc:picChg chg="del">
          <ac:chgData name="Elisabeth Tyler" userId="fc91868f-1ace-4b9c-bbeb-d150c4bb0ca5" providerId="ADAL" clId="{93628802-116D-422D-889B-2EFC7DB150C3}" dt="2025-08-12T17:54:11.060" v="516" actId="478"/>
          <ac:picMkLst>
            <pc:docMk/>
            <pc:sldMk cId="3304976019" sldId="502"/>
            <ac:picMk id="16" creationId="{DB862619-72C9-41CD-A44B-306E4E52D5F9}"/>
          </ac:picMkLst>
        </pc:picChg>
      </pc:sldChg>
      <pc:sldChg chg="addSp delSp modSp mod">
        <pc:chgData name="Elisabeth Tyler" userId="fc91868f-1ace-4b9c-bbeb-d150c4bb0ca5" providerId="ADAL" clId="{93628802-116D-422D-889B-2EFC7DB150C3}" dt="2025-08-12T17:59:10.894" v="580" actId="1076"/>
        <pc:sldMkLst>
          <pc:docMk/>
          <pc:sldMk cId="2446478593" sldId="504"/>
        </pc:sldMkLst>
        <pc:spChg chg="mod">
          <ac:chgData name="Elisabeth Tyler" userId="fc91868f-1ace-4b9c-bbeb-d150c4bb0ca5" providerId="ADAL" clId="{93628802-116D-422D-889B-2EFC7DB150C3}" dt="2025-08-12T17:58:29.963" v="571" actId="1076"/>
          <ac:spMkLst>
            <pc:docMk/>
            <pc:sldMk cId="2446478593" sldId="504"/>
            <ac:spMk id="2" creationId="{F3C87B97-3BAC-C964-1098-D5C06E465D44}"/>
          </ac:spMkLst>
        </pc:spChg>
        <pc:spChg chg="mod">
          <ac:chgData name="Elisabeth Tyler" userId="fc91868f-1ace-4b9c-bbeb-d150c4bb0ca5" providerId="ADAL" clId="{93628802-116D-422D-889B-2EFC7DB150C3}" dt="2025-08-12T17:57:37.663" v="561" actId="1076"/>
          <ac:spMkLst>
            <pc:docMk/>
            <pc:sldMk cId="2446478593" sldId="504"/>
            <ac:spMk id="4" creationId="{00000000-0000-0000-0000-000000000000}"/>
          </ac:spMkLst>
        </pc:spChg>
        <pc:spChg chg="mod">
          <ac:chgData name="Elisabeth Tyler" userId="fc91868f-1ace-4b9c-bbeb-d150c4bb0ca5" providerId="ADAL" clId="{93628802-116D-422D-889B-2EFC7DB150C3}" dt="2025-08-12T17:59:06.008" v="579" actId="1076"/>
          <ac:spMkLst>
            <pc:docMk/>
            <pc:sldMk cId="2446478593" sldId="504"/>
            <ac:spMk id="23" creationId="{E1B8E058-282E-468A-A6FD-2B6594DF22FF}"/>
          </ac:spMkLst>
        </pc:spChg>
        <pc:spChg chg="mod">
          <ac:chgData name="Elisabeth Tyler" userId="fc91868f-1ace-4b9c-bbeb-d150c4bb0ca5" providerId="ADAL" clId="{93628802-116D-422D-889B-2EFC7DB150C3}" dt="2025-08-12T17:59:10.894" v="580" actId="1076"/>
          <ac:spMkLst>
            <pc:docMk/>
            <pc:sldMk cId="2446478593" sldId="504"/>
            <ac:spMk id="25" creationId="{62E2C518-7EB9-476D-A750-5D110EABD569}"/>
          </ac:spMkLst>
        </pc:spChg>
        <pc:spChg chg="mod">
          <ac:chgData name="Elisabeth Tyler" userId="fc91868f-1ace-4b9c-bbeb-d150c4bb0ca5" providerId="ADAL" clId="{93628802-116D-422D-889B-2EFC7DB150C3}" dt="2025-08-12T17:58:04.646" v="565" actId="208"/>
          <ac:spMkLst>
            <pc:docMk/>
            <pc:sldMk cId="2446478593" sldId="504"/>
            <ac:spMk id="29" creationId="{AE961991-FA6B-45D6-94E6-027781680C9C}"/>
          </ac:spMkLst>
        </pc:spChg>
        <pc:spChg chg="mod">
          <ac:chgData name="Elisabeth Tyler" userId="fc91868f-1ace-4b9c-bbeb-d150c4bb0ca5" providerId="ADAL" clId="{93628802-116D-422D-889B-2EFC7DB150C3}" dt="2025-08-12T17:58:17.184" v="568" actId="208"/>
          <ac:spMkLst>
            <pc:docMk/>
            <pc:sldMk cId="2446478593" sldId="504"/>
            <ac:spMk id="30" creationId="{A0F44863-F6CB-4C39-AA45-32763144D1DE}"/>
          </ac:spMkLst>
        </pc:spChg>
        <pc:grpChg chg="add mod">
          <ac:chgData name="Elisabeth Tyler" userId="fc91868f-1ace-4b9c-bbeb-d150c4bb0ca5" providerId="ADAL" clId="{93628802-116D-422D-889B-2EFC7DB150C3}" dt="2025-08-12T17:58:42.365" v="574" actId="1076"/>
          <ac:grpSpMkLst>
            <pc:docMk/>
            <pc:sldMk cId="2446478593" sldId="504"/>
            <ac:grpSpMk id="3" creationId="{124CF44B-541B-C162-DEFE-659CB4BDA6F5}"/>
          </ac:grpSpMkLst>
        </pc:grpChg>
        <pc:picChg chg="del">
          <ac:chgData name="Elisabeth Tyler" userId="fc91868f-1ace-4b9c-bbeb-d150c4bb0ca5" providerId="ADAL" clId="{93628802-116D-422D-889B-2EFC7DB150C3}" dt="2025-08-12T17:57:27.374" v="558" actId="478"/>
          <ac:picMkLst>
            <pc:docMk/>
            <pc:sldMk cId="2446478593" sldId="504"/>
            <ac:picMk id="31" creationId="{DB862619-72C9-41CD-A44B-306E4E52D5F9}"/>
          </ac:picMkLst>
        </pc:picChg>
        <pc:picChg chg="mod">
          <ac:chgData name="Elisabeth Tyler" userId="fc91868f-1ace-4b9c-bbeb-d150c4bb0ca5" providerId="ADAL" clId="{93628802-116D-422D-889B-2EFC7DB150C3}" dt="2025-08-12T17:57:52.241" v="562" actId="164"/>
          <ac:picMkLst>
            <pc:docMk/>
            <pc:sldMk cId="2446478593" sldId="504"/>
            <ac:picMk id="37" creationId="{943D3FF9-BEF3-04BB-987B-4EFFABA92FA9}"/>
          </ac:picMkLst>
        </pc:picChg>
        <pc:cxnChg chg="mod">
          <ac:chgData name="Elisabeth Tyler" userId="fc91868f-1ace-4b9c-bbeb-d150c4bb0ca5" providerId="ADAL" clId="{93628802-116D-422D-889B-2EFC7DB150C3}" dt="2025-08-12T17:58:12.014" v="567" actId="208"/>
          <ac:cxnSpMkLst>
            <pc:docMk/>
            <pc:sldMk cId="2446478593" sldId="504"/>
            <ac:cxnSpMk id="22" creationId="{580E5B5A-CA16-49F3-9137-55D27E9E2CE4}"/>
          </ac:cxnSpMkLst>
        </pc:cxnChg>
        <pc:cxnChg chg="mod">
          <ac:chgData name="Elisabeth Tyler" userId="fc91868f-1ace-4b9c-bbeb-d150c4bb0ca5" providerId="ADAL" clId="{93628802-116D-422D-889B-2EFC7DB150C3}" dt="2025-08-12T17:58:09.358" v="566" actId="208"/>
          <ac:cxnSpMkLst>
            <pc:docMk/>
            <pc:sldMk cId="2446478593" sldId="504"/>
            <ac:cxnSpMk id="28" creationId="{25F8E360-A66A-41EB-AD1F-25DB202B4B48}"/>
          </ac:cxnSpMkLst>
        </pc:cxnChg>
      </pc:sldChg>
      <pc:sldChg chg="delSp modSp mod">
        <pc:chgData name="Elisabeth Tyler" userId="fc91868f-1ace-4b9c-bbeb-d150c4bb0ca5" providerId="ADAL" clId="{93628802-116D-422D-889B-2EFC7DB150C3}" dt="2025-08-12T18:00:24.117" v="593" actId="1076"/>
        <pc:sldMkLst>
          <pc:docMk/>
          <pc:sldMk cId="628419547" sldId="505"/>
        </pc:sldMkLst>
        <pc:spChg chg="mod">
          <ac:chgData name="Elisabeth Tyler" userId="fc91868f-1ace-4b9c-bbeb-d150c4bb0ca5" providerId="ADAL" clId="{93628802-116D-422D-889B-2EFC7DB150C3}" dt="2025-08-12T18:00:16.699" v="591" actId="1076"/>
          <ac:spMkLst>
            <pc:docMk/>
            <pc:sldMk cId="628419547" sldId="505"/>
            <ac:spMk id="2" creationId="{4CFDDA1F-E776-B28E-6C25-4B34782CB1C6}"/>
          </ac:spMkLst>
        </pc:spChg>
        <pc:spChg chg="mod">
          <ac:chgData name="Elisabeth Tyler" userId="fc91868f-1ace-4b9c-bbeb-d150c4bb0ca5" providerId="ADAL" clId="{93628802-116D-422D-889B-2EFC7DB150C3}" dt="2025-08-12T17:59:36.084" v="584" actId="1076"/>
          <ac:spMkLst>
            <pc:docMk/>
            <pc:sldMk cId="628419547" sldId="505"/>
            <ac:spMk id="4" creationId="{00000000-0000-0000-0000-000000000000}"/>
          </ac:spMkLst>
        </pc:spChg>
        <pc:picChg chg="mod">
          <ac:chgData name="Elisabeth Tyler" userId="fc91868f-1ace-4b9c-bbeb-d150c4bb0ca5" providerId="ADAL" clId="{93628802-116D-422D-889B-2EFC7DB150C3}" dt="2025-08-12T18:00:24.117" v="593" actId="1076"/>
          <ac:picMkLst>
            <pc:docMk/>
            <pc:sldMk cId="628419547" sldId="505"/>
            <ac:picMk id="6" creationId="{DCCFF11F-6EB7-9736-A078-A91624141232}"/>
          </ac:picMkLst>
        </pc:picChg>
        <pc:picChg chg="del">
          <ac:chgData name="Elisabeth Tyler" userId="fc91868f-1ace-4b9c-bbeb-d150c4bb0ca5" providerId="ADAL" clId="{93628802-116D-422D-889B-2EFC7DB150C3}" dt="2025-08-12T17:59:19.716" v="581" actId="478"/>
          <ac:picMkLst>
            <pc:docMk/>
            <pc:sldMk cId="628419547" sldId="505"/>
            <ac:picMk id="31" creationId="{DB862619-72C9-41CD-A44B-306E4E52D5F9}"/>
          </ac:picMkLst>
        </pc:picChg>
      </pc:sldChg>
      <pc:sldChg chg="addSp delSp modSp mod">
        <pc:chgData name="Elisabeth Tyler" userId="fc91868f-1ace-4b9c-bbeb-d150c4bb0ca5" providerId="ADAL" clId="{93628802-116D-422D-889B-2EFC7DB150C3}" dt="2025-08-12T18:05:28.150" v="667" actId="20577"/>
        <pc:sldMkLst>
          <pc:docMk/>
          <pc:sldMk cId="2592700883" sldId="506"/>
        </pc:sldMkLst>
        <pc:spChg chg="mod">
          <ac:chgData name="Elisabeth Tyler" userId="fc91868f-1ace-4b9c-bbeb-d150c4bb0ca5" providerId="ADAL" clId="{93628802-116D-422D-889B-2EFC7DB150C3}" dt="2025-08-12T18:03:44.980" v="625" actId="1076"/>
          <ac:spMkLst>
            <pc:docMk/>
            <pc:sldMk cId="2592700883" sldId="506"/>
            <ac:spMk id="2" creationId="{FCB3B6AE-49AE-80BA-43ED-408558AC0164}"/>
          </ac:spMkLst>
        </pc:spChg>
        <pc:spChg chg="mod">
          <ac:chgData name="Elisabeth Tyler" userId="fc91868f-1ace-4b9c-bbeb-d150c4bb0ca5" providerId="ADAL" clId="{93628802-116D-422D-889B-2EFC7DB150C3}" dt="2025-08-12T18:03:40.522" v="624" actId="1076"/>
          <ac:spMkLst>
            <pc:docMk/>
            <pc:sldMk cId="2592700883" sldId="506"/>
            <ac:spMk id="4" creationId="{00000000-0000-0000-0000-000000000000}"/>
          </ac:spMkLst>
        </pc:spChg>
        <pc:spChg chg="mod">
          <ac:chgData name="Elisabeth Tyler" userId="fc91868f-1ace-4b9c-bbeb-d150c4bb0ca5" providerId="ADAL" clId="{93628802-116D-422D-889B-2EFC7DB150C3}" dt="2025-08-12T18:04:30.276" v="633" actId="208"/>
          <ac:spMkLst>
            <pc:docMk/>
            <pc:sldMk cId="2592700883" sldId="506"/>
            <ac:spMk id="7" creationId="{BEE1A26F-FA0E-2698-DA83-FEC270482AE7}"/>
          </ac:spMkLst>
        </pc:spChg>
        <pc:spChg chg="mod">
          <ac:chgData name="Elisabeth Tyler" userId="fc91868f-1ace-4b9c-bbeb-d150c4bb0ca5" providerId="ADAL" clId="{93628802-116D-422D-889B-2EFC7DB150C3}" dt="2025-08-12T18:04:21.629" v="632" actId="1076"/>
          <ac:spMkLst>
            <pc:docMk/>
            <pc:sldMk cId="2592700883" sldId="506"/>
            <ac:spMk id="9" creationId="{F1912D64-3971-50EC-82CB-935C1E243E20}"/>
          </ac:spMkLst>
        </pc:spChg>
        <pc:spChg chg="mod">
          <ac:chgData name="Elisabeth Tyler" userId="fc91868f-1ace-4b9c-bbeb-d150c4bb0ca5" providerId="ADAL" clId="{93628802-116D-422D-889B-2EFC7DB150C3}" dt="2025-08-12T18:05:28.150" v="667" actId="20577"/>
          <ac:spMkLst>
            <pc:docMk/>
            <pc:sldMk cId="2592700883" sldId="506"/>
            <ac:spMk id="28" creationId="{C4F176D4-18B5-4C45-9E2B-AE8DE8CF4D77}"/>
          </ac:spMkLst>
        </pc:spChg>
        <pc:grpChg chg="add mod">
          <ac:chgData name="Elisabeth Tyler" userId="fc91868f-1ace-4b9c-bbeb-d150c4bb0ca5" providerId="ADAL" clId="{93628802-116D-422D-889B-2EFC7DB150C3}" dt="2025-08-12T18:03:59.704" v="628" actId="14100"/>
          <ac:grpSpMkLst>
            <pc:docMk/>
            <pc:sldMk cId="2592700883" sldId="506"/>
            <ac:grpSpMk id="5" creationId="{3BC823ED-9CCD-8B5E-4B4C-50EA2173EEC7}"/>
          </ac:grpSpMkLst>
        </pc:grpChg>
        <pc:picChg chg="mod">
          <ac:chgData name="Elisabeth Tyler" userId="fc91868f-1ace-4b9c-bbeb-d150c4bb0ca5" providerId="ADAL" clId="{93628802-116D-422D-889B-2EFC7DB150C3}" dt="2025-08-12T18:04:05.436" v="629" actId="14100"/>
          <ac:picMkLst>
            <pc:docMk/>
            <pc:sldMk cId="2592700883" sldId="506"/>
            <ac:picMk id="3" creationId="{BCB3D63D-C06B-970E-B15C-57ED58F57255}"/>
          </ac:picMkLst>
        </pc:picChg>
        <pc:picChg chg="mod">
          <ac:chgData name="Elisabeth Tyler" userId="fc91868f-1ace-4b9c-bbeb-d150c4bb0ca5" providerId="ADAL" clId="{93628802-116D-422D-889B-2EFC7DB150C3}" dt="2025-08-12T18:03:25.723" v="620" actId="164"/>
          <ac:picMkLst>
            <pc:docMk/>
            <pc:sldMk cId="2592700883" sldId="506"/>
            <ac:picMk id="8" creationId="{33625636-BED0-E3A9-9458-D7B657797F27}"/>
          </ac:picMkLst>
        </pc:picChg>
        <pc:picChg chg="del">
          <ac:chgData name="Elisabeth Tyler" userId="fc91868f-1ace-4b9c-bbeb-d150c4bb0ca5" providerId="ADAL" clId="{93628802-116D-422D-889B-2EFC7DB150C3}" dt="2025-08-12T18:03:04.989" v="616" actId="478"/>
          <ac:picMkLst>
            <pc:docMk/>
            <pc:sldMk cId="2592700883" sldId="506"/>
            <ac:picMk id="17" creationId="{DB862619-72C9-41CD-A44B-306E4E52D5F9}"/>
          </ac:picMkLst>
        </pc:picChg>
        <pc:picChg chg="mod">
          <ac:chgData name="Elisabeth Tyler" userId="fc91868f-1ace-4b9c-bbeb-d150c4bb0ca5" providerId="ADAL" clId="{93628802-116D-422D-889B-2EFC7DB150C3}" dt="2025-08-12T18:03:25.723" v="620" actId="164"/>
          <ac:picMkLst>
            <pc:docMk/>
            <pc:sldMk cId="2592700883" sldId="506"/>
            <ac:picMk id="35" creationId="{B780B738-2EF0-1015-F9DF-1DDCB31E1217}"/>
          </ac:picMkLst>
        </pc:picChg>
      </pc:sldChg>
      <pc:sldChg chg="delSp modSp mod">
        <pc:chgData name="Elisabeth Tyler" userId="fc91868f-1ace-4b9c-bbeb-d150c4bb0ca5" providerId="ADAL" clId="{93628802-116D-422D-889B-2EFC7DB150C3}" dt="2025-08-12T18:24:00.415" v="913" actId="20577"/>
        <pc:sldMkLst>
          <pc:docMk/>
          <pc:sldMk cId="3967053611" sldId="507"/>
        </pc:sldMkLst>
        <pc:spChg chg="mod">
          <ac:chgData name="Elisabeth Tyler" userId="fc91868f-1ace-4b9c-bbeb-d150c4bb0ca5" providerId="ADAL" clId="{93628802-116D-422D-889B-2EFC7DB150C3}" dt="2025-08-12T18:23:24.432" v="908" actId="1076"/>
          <ac:spMkLst>
            <pc:docMk/>
            <pc:sldMk cId="3967053611" sldId="507"/>
            <ac:spMk id="4" creationId="{00000000-0000-0000-0000-000000000000}"/>
          </ac:spMkLst>
        </pc:spChg>
        <pc:spChg chg="del">
          <ac:chgData name="Elisabeth Tyler" userId="fc91868f-1ace-4b9c-bbeb-d150c4bb0ca5" providerId="ADAL" clId="{93628802-116D-422D-889B-2EFC7DB150C3}" dt="2025-08-12T18:23:18.265" v="906" actId="478"/>
          <ac:spMkLst>
            <pc:docMk/>
            <pc:sldMk cId="3967053611" sldId="507"/>
            <ac:spMk id="10" creationId="{986CD075-1D18-4403-9705-EDB2C4071AA9}"/>
          </ac:spMkLst>
        </pc:spChg>
        <pc:spChg chg="mod">
          <ac:chgData name="Elisabeth Tyler" userId="fc91868f-1ace-4b9c-bbeb-d150c4bb0ca5" providerId="ADAL" clId="{93628802-116D-422D-889B-2EFC7DB150C3}" dt="2025-08-12T18:24:00.415" v="913" actId="20577"/>
          <ac:spMkLst>
            <pc:docMk/>
            <pc:sldMk cId="3967053611" sldId="507"/>
            <ac:spMk id="20" creationId="{36215F24-04A8-4099-BCC9-EA0E52CB2B16}"/>
          </ac:spMkLst>
        </pc:spChg>
      </pc:sldChg>
      <pc:sldChg chg="delSp modSp mod">
        <pc:chgData name="Elisabeth Tyler" userId="fc91868f-1ace-4b9c-bbeb-d150c4bb0ca5" providerId="ADAL" clId="{93628802-116D-422D-889B-2EFC7DB150C3}" dt="2025-08-12T18:16:02.235" v="804" actId="20577"/>
        <pc:sldMkLst>
          <pc:docMk/>
          <pc:sldMk cId="3039002670" sldId="509"/>
        </pc:sldMkLst>
        <pc:spChg chg="mod">
          <ac:chgData name="Elisabeth Tyler" userId="fc91868f-1ace-4b9c-bbeb-d150c4bb0ca5" providerId="ADAL" clId="{93628802-116D-422D-889B-2EFC7DB150C3}" dt="2025-08-12T18:15:14.369" v="795" actId="1076"/>
          <ac:spMkLst>
            <pc:docMk/>
            <pc:sldMk cId="3039002670" sldId="509"/>
            <ac:spMk id="4" creationId="{00000000-0000-0000-0000-000000000000}"/>
          </ac:spMkLst>
        </pc:spChg>
        <pc:spChg chg="mod">
          <ac:chgData name="Elisabeth Tyler" userId="fc91868f-1ace-4b9c-bbeb-d150c4bb0ca5" providerId="ADAL" clId="{93628802-116D-422D-889B-2EFC7DB150C3}" dt="2025-08-12T18:16:02.235" v="804" actId="20577"/>
          <ac:spMkLst>
            <pc:docMk/>
            <pc:sldMk cId="3039002670" sldId="509"/>
            <ac:spMk id="10" creationId="{0984E0E0-DD76-4657-9B87-1C669936E1FE}"/>
          </ac:spMkLst>
        </pc:spChg>
        <pc:picChg chg="del">
          <ac:chgData name="Elisabeth Tyler" userId="fc91868f-1ace-4b9c-bbeb-d150c4bb0ca5" providerId="ADAL" clId="{93628802-116D-422D-889B-2EFC7DB150C3}" dt="2025-08-12T18:14:59.169" v="789" actId="478"/>
          <ac:picMkLst>
            <pc:docMk/>
            <pc:sldMk cId="3039002670" sldId="509"/>
            <ac:picMk id="7" creationId="{E7024EA2-79A0-4669-9E67-B8B0BF600E15}"/>
          </ac:picMkLst>
        </pc:picChg>
      </pc:sldChg>
      <pc:sldChg chg="delSp modSp mod">
        <pc:chgData name="Elisabeth Tyler" userId="fc91868f-1ace-4b9c-bbeb-d150c4bb0ca5" providerId="ADAL" clId="{93628802-116D-422D-889B-2EFC7DB150C3}" dt="2025-08-12T18:17:15.013" v="819" actId="1076"/>
        <pc:sldMkLst>
          <pc:docMk/>
          <pc:sldMk cId="677068077" sldId="510"/>
        </pc:sldMkLst>
        <pc:spChg chg="mod">
          <ac:chgData name="Elisabeth Tyler" userId="fc91868f-1ace-4b9c-bbeb-d150c4bb0ca5" providerId="ADAL" clId="{93628802-116D-422D-889B-2EFC7DB150C3}" dt="2025-08-12T18:16:28.383" v="811" actId="1076"/>
          <ac:spMkLst>
            <pc:docMk/>
            <pc:sldMk cId="677068077" sldId="510"/>
            <ac:spMk id="3" creationId="{006C62BA-29A6-D981-AF1C-55E2B27C4582}"/>
          </ac:spMkLst>
        </pc:spChg>
        <pc:spChg chg="mod">
          <ac:chgData name="Elisabeth Tyler" userId="fc91868f-1ace-4b9c-bbeb-d150c4bb0ca5" providerId="ADAL" clId="{93628802-116D-422D-889B-2EFC7DB150C3}" dt="2025-08-12T18:17:06.859" v="818" actId="1076"/>
          <ac:spMkLst>
            <pc:docMk/>
            <pc:sldMk cId="677068077" sldId="510"/>
            <ac:spMk id="10" creationId="{0984E0E0-DD76-4657-9B87-1C669936E1FE}"/>
          </ac:spMkLst>
        </pc:spChg>
        <pc:picChg chg="del">
          <ac:chgData name="Elisabeth Tyler" userId="fc91868f-1ace-4b9c-bbeb-d150c4bb0ca5" providerId="ADAL" clId="{93628802-116D-422D-889B-2EFC7DB150C3}" dt="2025-08-12T18:16:08.086" v="805" actId="478"/>
          <ac:picMkLst>
            <pc:docMk/>
            <pc:sldMk cId="677068077" sldId="510"/>
            <ac:picMk id="2" creationId="{4FA8D8DB-5975-7B2C-018D-729BC3A92EF4}"/>
          </ac:picMkLst>
        </pc:picChg>
        <pc:picChg chg="mod">
          <ac:chgData name="Elisabeth Tyler" userId="fc91868f-1ace-4b9c-bbeb-d150c4bb0ca5" providerId="ADAL" clId="{93628802-116D-422D-889B-2EFC7DB150C3}" dt="2025-08-12T18:17:15.013" v="819" actId="1076"/>
          <ac:picMkLst>
            <pc:docMk/>
            <pc:sldMk cId="677068077" sldId="510"/>
            <ac:picMk id="6" creationId="{2ACE9A8B-FFCB-B090-3478-0C5C29D376B5}"/>
          </ac:picMkLst>
        </pc:picChg>
      </pc:sldChg>
      <pc:sldChg chg="modSp mod">
        <pc:chgData name="Elisabeth Tyler" userId="fc91868f-1ace-4b9c-bbeb-d150c4bb0ca5" providerId="ADAL" clId="{93628802-116D-422D-889B-2EFC7DB150C3}" dt="2025-08-12T18:17:34.902" v="822" actId="207"/>
        <pc:sldMkLst>
          <pc:docMk/>
          <pc:sldMk cId="1442275130" sldId="511"/>
        </pc:sldMkLst>
        <pc:spChg chg="mod">
          <ac:chgData name="Elisabeth Tyler" userId="fc91868f-1ace-4b9c-bbeb-d150c4bb0ca5" providerId="ADAL" clId="{93628802-116D-422D-889B-2EFC7DB150C3}" dt="2025-08-12T18:17:34.902" v="822" actId="207"/>
          <ac:spMkLst>
            <pc:docMk/>
            <pc:sldMk cId="1442275130" sldId="511"/>
            <ac:spMk id="6" creationId="{9BDB3B0A-7467-4376-BB1F-A525482CB277}"/>
          </ac:spMkLst>
        </pc:spChg>
      </pc:sldChg>
      <pc:sldChg chg="delSp modSp mod">
        <pc:chgData name="Elisabeth Tyler" userId="fc91868f-1ace-4b9c-bbeb-d150c4bb0ca5" providerId="ADAL" clId="{93628802-116D-422D-889B-2EFC7DB150C3}" dt="2025-08-12T18:22:09.863" v="890" actId="255"/>
        <pc:sldMkLst>
          <pc:docMk/>
          <pc:sldMk cId="3961928488" sldId="513"/>
        </pc:sldMkLst>
        <pc:spChg chg="mod">
          <ac:chgData name="Elisabeth Tyler" userId="fc91868f-1ace-4b9c-bbeb-d150c4bb0ca5" providerId="ADAL" clId="{93628802-116D-422D-889B-2EFC7DB150C3}" dt="2025-08-12T18:21:50.746" v="885" actId="255"/>
          <ac:spMkLst>
            <pc:docMk/>
            <pc:sldMk cId="3961928488" sldId="513"/>
            <ac:spMk id="3" creationId="{DC20A84F-CCA2-39AE-A2B8-CFF60583DD5A}"/>
          </ac:spMkLst>
        </pc:spChg>
        <pc:spChg chg="mod">
          <ac:chgData name="Elisabeth Tyler" userId="fc91868f-1ace-4b9c-bbeb-d150c4bb0ca5" providerId="ADAL" clId="{93628802-116D-422D-889B-2EFC7DB150C3}" dt="2025-08-12T18:21:01.687" v="872" actId="1076"/>
          <ac:spMkLst>
            <pc:docMk/>
            <pc:sldMk cId="3961928488" sldId="513"/>
            <ac:spMk id="4" creationId="{00000000-0000-0000-0000-000000000000}"/>
          </ac:spMkLst>
        </pc:spChg>
        <pc:spChg chg="mod">
          <ac:chgData name="Elisabeth Tyler" userId="fc91868f-1ace-4b9c-bbeb-d150c4bb0ca5" providerId="ADAL" clId="{93628802-116D-422D-889B-2EFC7DB150C3}" dt="2025-08-12T18:21:30.906" v="880" actId="255"/>
          <ac:spMkLst>
            <pc:docMk/>
            <pc:sldMk cId="3961928488" sldId="513"/>
            <ac:spMk id="7" creationId="{FF22AD9A-2620-371A-3649-653B5BFB3F97}"/>
          </ac:spMkLst>
        </pc:spChg>
        <pc:spChg chg="mod">
          <ac:chgData name="Elisabeth Tyler" userId="fc91868f-1ace-4b9c-bbeb-d150c4bb0ca5" providerId="ADAL" clId="{93628802-116D-422D-889B-2EFC7DB150C3}" dt="2025-08-12T18:21:27.413" v="879" actId="255"/>
          <ac:spMkLst>
            <pc:docMk/>
            <pc:sldMk cId="3961928488" sldId="513"/>
            <ac:spMk id="11" creationId="{691C700B-6920-02CF-3EC2-2005BCAA7BC5}"/>
          </ac:spMkLst>
        </pc:spChg>
        <pc:spChg chg="mod">
          <ac:chgData name="Elisabeth Tyler" userId="fc91868f-1ace-4b9c-bbeb-d150c4bb0ca5" providerId="ADAL" clId="{93628802-116D-422D-889B-2EFC7DB150C3}" dt="2025-08-12T18:21:23.147" v="878" actId="255"/>
          <ac:spMkLst>
            <pc:docMk/>
            <pc:sldMk cId="3961928488" sldId="513"/>
            <ac:spMk id="14" creationId="{E2A7CD51-694A-FE2E-5630-63FC9E35C9E7}"/>
          </ac:spMkLst>
        </pc:spChg>
        <pc:spChg chg="mod">
          <ac:chgData name="Elisabeth Tyler" userId="fc91868f-1ace-4b9c-bbeb-d150c4bb0ca5" providerId="ADAL" clId="{93628802-116D-422D-889B-2EFC7DB150C3}" dt="2025-08-12T18:21:54.959" v="886" actId="255"/>
          <ac:spMkLst>
            <pc:docMk/>
            <pc:sldMk cId="3961928488" sldId="513"/>
            <ac:spMk id="22" creationId="{77EBEB2F-E346-042B-B8FF-09B3C7EF8FC4}"/>
          </ac:spMkLst>
        </pc:spChg>
        <pc:spChg chg="mod">
          <ac:chgData name="Elisabeth Tyler" userId="fc91868f-1ace-4b9c-bbeb-d150c4bb0ca5" providerId="ADAL" clId="{93628802-116D-422D-889B-2EFC7DB150C3}" dt="2025-08-12T18:21:19.470" v="877" actId="255"/>
          <ac:spMkLst>
            <pc:docMk/>
            <pc:sldMk cId="3961928488" sldId="513"/>
            <ac:spMk id="28" creationId="{BA57652D-23D3-A458-901F-CE11671A3499}"/>
          </ac:spMkLst>
        </pc:spChg>
        <pc:spChg chg="mod">
          <ac:chgData name="Elisabeth Tyler" userId="fc91868f-1ace-4b9c-bbeb-d150c4bb0ca5" providerId="ADAL" clId="{93628802-116D-422D-889B-2EFC7DB150C3}" dt="2025-08-12T18:21:35.301" v="881" actId="255"/>
          <ac:spMkLst>
            <pc:docMk/>
            <pc:sldMk cId="3961928488" sldId="513"/>
            <ac:spMk id="29" creationId="{F169FB1C-5AE8-2CD8-4406-1FC050B63819}"/>
          </ac:spMkLst>
        </pc:spChg>
        <pc:spChg chg="mod">
          <ac:chgData name="Elisabeth Tyler" userId="fc91868f-1ace-4b9c-bbeb-d150c4bb0ca5" providerId="ADAL" clId="{93628802-116D-422D-889B-2EFC7DB150C3}" dt="2025-08-12T18:21:58.588" v="887" actId="255"/>
          <ac:spMkLst>
            <pc:docMk/>
            <pc:sldMk cId="3961928488" sldId="513"/>
            <ac:spMk id="30" creationId="{A4AF4FD0-F54E-64C2-896B-D95986333371}"/>
          </ac:spMkLst>
        </pc:spChg>
        <pc:spChg chg="mod">
          <ac:chgData name="Elisabeth Tyler" userId="fc91868f-1ace-4b9c-bbeb-d150c4bb0ca5" providerId="ADAL" clId="{93628802-116D-422D-889B-2EFC7DB150C3}" dt="2025-08-12T18:22:01.979" v="888" actId="255"/>
          <ac:spMkLst>
            <pc:docMk/>
            <pc:sldMk cId="3961928488" sldId="513"/>
            <ac:spMk id="33" creationId="{08FA4AE5-6ADF-3CF3-2ECC-AAA5FAC2001A}"/>
          </ac:spMkLst>
        </pc:spChg>
        <pc:spChg chg="mod">
          <ac:chgData name="Elisabeth Tyler" userId="fc91868f-1ace-4b9c-bbeb-d150c4bb0ca5" providerId="ADAL" clId="{93628802-116D-422D-889B-2EFC7DB150C3}" dt="2025-08-12T18:21:39.076" v="882" actId="255"/>
          <ac:spMkLst>
            <pc:docMk/>
            <pc:sldMk cId="3961928488" sldId="513"/>
            <ac:spMk id="34" creationId="{0637C7E6-F3D2-0DE7-173D-B9BD82DA966B}"/>
          </ac:spMkLst>
        </pc:spChg>
        <pc:spChg chg="mod">
          <ac:chgData name="Elisabeth Tyler" userId="fc91868f-1ace-4b9c-bbeb-d150c4bb0ca5" providerId="ADAL" clId="{93628802-116D-422D-889B-2EFC7DB150C3}" dt="2025-08-12T18:22:06.091" v="889" actId="255"/>
          <ac:spMkLst>
            <pc:docMk/>
            <pc:sldMk cId="3961928488" sldId="513"/>
            <ac:spMk id="35" creationId="{ABF9C13C-D29F-5548-4CE5-9D2A5A8B3D58}"/>
          </ac:spMkLst>
        </pc:spChg>
        <pc:spChg chg="mod">
          <ac:chgData name="Elisabeth Tyler" userId="fc91868f-1ace-4b9c-bbeb-d150c4bb0ca5" providerId="ADAL" clId="{93628802-116D-422D-889B-2EFC7DB150C3}" dt="2025-08-12T18:22:09.863" v="890" actId="255"/>
          <ac:spMkLst>
            <pc:docMk/>
            <pc:sldMk cId="3961928488" sldId="513"/>
            <ac:spMk id="38" creationId="{4DBE0410-C9B1-9DB7-399B-3A4175E9CC04}"/>
          </ac:spMkLst>
        </pc:spChg>
        <pc:spChg chg="mod">
          <ac:chgData name="Elisabeth Tyler" userId="fc91868f-1ace-4b9c-bbeb-d150c4bb0ca5" providerId="ADAL" clId="{93628802-116D-422D-889B-2EFC7DB150C3}" dt="2025-08-12T18:21:42.222" v="883" actId="255"/>
          <ac:spMkLst>
            <pc:docMk/>
            <pc:sldMk cId="3961928488" sldId="513"/>
            <ac:spMk id="39" creationId="{CADD9465-EA0C-8080-EC51-C0AC992B1A86}"/>
          </ac:spMkLst>
        </pc:spChg>
        <pc:spChg chg="mod">
          <ac:chgData name="Elisabeth Tyler" userId="fc91868f-1ace-4b9c-bbeb-d150c4bb0ca5" providerId="ADAL" clId="{93628802-116D-422D-889B-2EFC7DB150C3}" dt="2025-08-12T18:21:47.171" v="884" actId="255"/>
          <ac:spMkLst>
            <pc:docMk/>
            <pc:sldMk cId="3961928488" sldId="513"/>
            <ac:spMk id="42" creationId="{B4C7F404-BFDF-630A-D85F-5727B919647B}"/>
          </ac:spMkLst>
        </pc:spChg>
        <pc:picChg chg="del">
          <ac:chgData name="Elisabeth Tyler" userId="fc91868f-1ace-4b9c-bbeb-d150c4bb0ca5" providerId="ADAL" clId="{93628802-116D-422D-889B-2EFC7DB150C3}" dt="2025-08-12T18:20:46.006" v="867" actId="478"/>
          <ac:picMkLst>
            <pc:docMk/>
            <pc:sldMk cId="3961928488" sldId="513"/>
            <ac:picMk id="31" creationId="{DB862619-72C9-41CD-A44B-306E4E52D5F9}"/>
          </ac:picMkLst>
        </pc:picChg>
      </pc:sldChg>
      <pc:sldChg chg="delSp modSp mod modClrScheme chgLayout">
        <pc:chgData name="Elisabeth Tyler" userId="fc91868f-1ace-4b9c-bbeb-d150c4bb0ca5" providerId="ADAL" clId="{93628802-116D-422D-889B-2EFC7DB150C3}" dt="2025-08-12T18:23:14.987" v="905" actId="1076"/>
        <pc:sldMkLst>
          <pc:docMk/>
          <pc:sldMk cId="1412464836" sldId="514"/>
        </pc:sldMkLst>
        <pc:spChg chg="mod">
          <ac:chgData name="Elisabeth Tyler" userId="fc91868f-1ace-4b9c-bbeb-d150c4bb0ca5" providerId="ADAL" clId="{93628802-116D-422D-889B-2EFC7DB150C3}" dt="2025-08-12T18:23:14.987" v="905" actId="1076"/>
          <ac:spMkLst>
            <pc:docMk/>
            <pc:sldMk cId="1412464836" sldId="514"/>
            <ac:spMk id="4" creationId="{00000000-0000-0000-0000-000000000000}"/>
          </ac:spMkLst>
        </pc:spChg>
        <pc:spChg chg="mod">
          <ac:chgData name="Elisabeth Tyler" userId="fc91868f-1ace-4b9c-bbeb-d150c4bb0ca5" providerId="ADAL" clId="{93628802-116D-422D-889B-2EFC7DB150C3}" dt="2025-08-12T18:23:08.841" v="904" actId="1076"/>
          <ac:spMkLst>
            <pc:docMk/>
            <pc:sldMk cId="1412464836" sldId="514"/>
            <ac:spMk id="6" creationId="{23EDD592-456B-3433-653E-5113809B5401}"/>
          </ac:spMkLst>
        </pc:spChg>
        <pc:picChg chg="del">
          <ac:chgData name="Elisabeth Tyler" userId="fc91868f-1ace-4b9c-bbeb-d150c4bb0ca5" providerId="ADAL" clId="{93628802-116D-422D-889B-2EFC7DB150C3}" dt="2025-08-12T18:22:20.199" v="891" actId="478"/>
          <ac:picMkLst>
            <pc:docMk/>
            <pc:sldMk cId="1412464836" sldId="514"/>
            <ac:picMk id="17" creationId="{DB862619-72C9-41CD-A44B-306E4E52D5F9}"/>
          </ac:picMkLst>
        </pc:picChg>
      </pc:sldChg>
      <pc:sldChg chg="modSp mod">
        <pc:chgData name="Elisabeth Tyler" userId="fc91868f-1ace-4b9c-bbeb-d150c4bb0ca5" providerId="ADAL" clId="{93628802-116D-422D-889B-2EFC7DB150C3}" dt="2025-08-12T18:17:59.995" v="824" actId="1076"/>
        <pc:sldMkLst>
          <pc:docMk/>
          <pc:sldMk cId="1658114439" sldId="516"/>
        </pc:sldMkLst>
        <pc:spChg chg="mod">
          <ac:chgData name="Elisabeth Tyler" userId="fc91868f-1ace-4b9c-bbeb-d150c4bb0ca5" providerId="ADAL" clId="{93628802-116D-422D-889B-2EFC7DB150C3}" dt="2025-08-12T18:17:59.995" v="824" actId="1076"/>
          <ac:spMkLst>
            <pc:docMk/>
            <pc:sldMk cId="1658114439" sldId="516"/>
            <ac:spMk id="3" creationId="{D4078069-FA13-AE99-2539-CCC7ACCE1AEB}"/>
          </ac:spMkLst>
        </pc:spChg>
      </pc:sldChg>
      <pc:sldChg chg="modSp mod modClrScheme chgLayout">
        <pc:chgData name="Elisabeth Tyler" userId="fc91868f-1ace-4b9c-bbeb-d150c4bb0ca5" providerId="ADAL" clId="{93628802-116D-422D-889B-2EFC7DB150C3}" dt="2025-08-12T18:28:15.327" v="969" actId="14100"/>
        <pc:sldMkLst>
          <pc:docMk/>
          <pc:sldMk cId="0" sldId="519"/>
        </pc:sldMkLst>
        <pc:spChg chg="mod">
          <ac:chgData name="Elisabeth Tyler" userId="fc91868f-1ace-4b9c-bbeb-d150c4bb0ca5" providerId="ADAL" clId="{93628802-116D-422D-889B-2EFC7DB150C3}" dt="2025-08-12T18:28:15.327" v="969" actId="14100"/>
          <ac:spMkLst>
            <pc:docMk/>
            <pc:sldMk cId="0" sldId="519"/>
            <ac:spMk id="2" creationId="{00000000-0000-0000-0000-000000000000}"/>
          </ac:spMkLst>
        </pc:spChg>
        <pc:spChg chg="mod ord">
          <ac:chgData name="Elisabeth Tyler" userId="fc91868f-1ace-4b9c-bbeb-d150c4bb0ca5" providerId="ADAL" clId="{93628802-116D-422D-889B-2EFC7DB150C3}" dt="2025-08-12T18:28:07.796" v="968" actId="1076"/>
          <ac:spMkLst>
            <pc:docMk/>
            <pc:sldMk cId="0" sldId="519"/>
            <ac:spMk id="3" creationId="{00000000-0000-0000-0000-000000000000}"/>
          </ac:spMkLst>
        </pc:spChg>
        <pc:spChg chg="mod ord">
          <ac:chgData name="Elisabeth Tyler" userId="fc91868f-1ace-4b9c-bbeb-d150c4bb0ca5" providerId="ADAL" clId="{93628802-116D-422D-889B-2EFC7DB150C3}" dt="2025-08-12T18:27:56.071" v="966" actId="1076"/>
          <ac:spMkLst>
            <pc:docMk/>
            <pc:sldMk cId="0" sldId="519"/>
            <ac:spMk id="3074" creationId="{00000000-0000-0000-0000-000000000000}"/>
          </ac:spMkLst>
        </pc:spChg>
      </pc:sldChg>
      <pc:sldChg chg="modSp mod modAnim">
        <pc:chgData name="Elisabeth Tyler" userId="fc91868f-1ace-4b9c-bbeb-d150c4bb0ca5" providerId="ADAL" clId="{93628802-116D-422D-889B-2EFC7DB150C3}" dt="2025-08-12T18:29:42.453" v="990" actId="1076"/>
        <pc:sldMkLst>
          <pc:docMk/>
          <pc:sldMk cId="204432437" sldId="523"/>
        </pc:sldMkLst>
        <pc:spChg chg="mod">
          <ac:chgData name="Elisabeth Tyler" userId="fc91868f-1ace-4b9c-bbeb-d150c4bb0ca5" providerId="ADAL" clId="{93628802-116D-422D-889B-2EFC7DB150C3}" dt="2025-08-12T18:29:42.453" v="990" actId="1076"/>
          <ac:spMkLst>
            <pc:docMk/>
            <pc:sldMk cId="204432437" sldId="523"/>
            <ac:spMk id="2" creationId="{00000000-0000-0000-0000-000000000000}"/>
          </ac:spMkLst>
        </pc:spChg>
        <pc:spChg chg="mod">
          <ac:chgData name="Elisabeth Tyler" userId="fc91868f-1ace-4b9c-bbeb-d150c4bb0ca5" providerId="ADAL" clId="{93628802-116D-422D-889B-2EFC7DB150C3}" dt="2025-08-12T18:29:22.120" v="985" actId="1076"/>
          <ac:spMkLst>
            <pc:docMk/>
            <pc:sldMk cId="204432437" sldId="523"/>
            <ac:spMk id="3" creationId="{00000000-0000-0000-0000-000000000000}"/>
          </ac:spMkLst>
        </pc:spChg>
        <pc:spChg chg="mod">
          <ac:chgData name="Elisabeth Tyler" userId="fc91868f-1ace-4b9c-bbeb-d150c4bb0ca5" providerId="ADAL" clId="{93628802-116D-422D-889B-2EFC7DB150C3}" dt="2025-08-12T18:29:15.888" v="984" actId="1076"/>
          <ac:spMkLst>
            <pc:docMk/>
            <pc:sldMk cId="204432437" sldId="523"/>
            <ac:spMk id="3074" creationId="{00000000-0000-0000-0000-000000000000}"/>
          </ac:spMkLst>
        </pc:spChg>
      </pc:sldChg>
      <pc:sldChg chg="delSp modSp mod">
        <pc:chgData name="Elisabeth Tyler" userId="fc91868f-1ace-4b9c-bbeb-d150c4bb0ca5" providerId="ADAL" clId="{93628802-116D-422D-889B-2EFC7DB150C3}" dt="2025-08-12T18:25:03.121" v="924" actId="1076"/>
        <pc:sldMkLst>
          <pc:docMk/>
          <pc:sldMk cId="2889986761" sldId="524"/>
        </pc:sldMkLst>
        <pc:spChg chg="mod">
          <ac:chgData name="Elisabeth Tyler" userId="fc91868f-1ace-4b9c-bbeb-d150c4bb0ca5" providerId="ADAL" clId="{93628802-116D-422D-889B-2EFC7DB150C3}" dt="2025-08-12T18:25:03.121" v="924" actId="1076"/>
          <ac:spMkLst>
            <pc:docMk/>
            <pc:sldMk cId="2889986761" sldId="524"/>
            <ac:spMk id="4" creationId="{00000000-0000-0000-0000-000000000000}"/>
          </ac:spMkLst>
        </pc:spChg>
        <pc:spChg chg="del">
          <ac:chgData name="Elisabeth Tyler" userId="fc91868f-1ace-4b9c-bbeb-d150c4bb0ca5" providerId="ADAL" clId="{93628802-116D-422D-889B-2EFC7DB150C3}" dt="2025-08-12T18:24:14.642" v="914" actId="478"/>
          <ac:spMkLst>
            <pc:docMk/>
            <pc:sldMk cId="2889986761" sldId="524"/>
            <ac:spMk id="10" creationId="{986CD075-1D18-4403-9705-EDB2C4071AA9}"/>
          </ac:spMkLst>
        </pc:spChg>
        <pc:spChg chg="mod">
          <ac:chgData name="Elisabeth Tyler" userId="fc91868f-1ace-4b9c-bbeb-d150c4bb0ca5" providerId="ADAL" clId="{93628802-116D-422D-889B-2EFC7DB150C3}" dt="2025-08-12T18:24:57.992" v="923" actId="1076"/>
          <ac:spMkLst>
            <pc:docMk/>
            <pc:sldMk cId="2889986761" sldId="524"/>
            <ac:spMk id="20" creationId="{36215F24-04A8-4099-BCC9-EA0E52CB2B16}"/>
          </ac:spMkLst>
        </pc:spChg>
      </pc:sldChg>
      <pc:sldChg chg="addSp delSp modSp mod">
        <pc:chgData name="Elisabeth Tyler" userId="fc91868f-1ace-4b9c-bbeb-d150c4bb0ca5" providerId="ADAL" clId="{93628802-116D-422D-889B-2EFC7DB150C3}" dt="2025-08-12T18:01:33.972" v="606" actId="948"/>
        <pc:sldMkLst>
          <pc:docMk/>
          <pc:sldMk cId="3408922316" sldId="527"/>
        </pc:sldMkLst>
        <pc:spChg chg="add del mod">
          <ac:chgData name="Elisabeth Tyler" userId="fc91868f-1ace-4b9c-bbeb-d150c4bb0ca5" providerId="ADAL" clId="{93628802-116D-422D-889B-2EFC7DB150C3}" dt="2025-08-12T17:47:08.430" v="368"/>
          <ac:spMkLst>
            <pc:docMk/>
            <pc:sldMk cId="3408922316" sldId="527"/>
            <ac:spMk id="3" creationId="{46823D45-27DE-79A9-2216-19C1252C858F}"/>
          </ac:spMkLst>
        </pc:spChg>
        <pc:spChg chg="mod">
          <ac:chgData name="Elisabeth Tyler" userId="fc91868f-1ace-4b9c-bbeb-d150c4bb0ca5" providerId="ADAL" clId="{93628802-116D-422D-889B-2EFC7DB150C3}" dt="2025-08-12T17:46:48.227" v="363" actId="1076"/>
          <ac:spMkLst>
            <pc:docMk/>
            <pc:sldMk cId="3408922316" sldId="527"/>
            <ac:spMk id="4" creationId="{00000000-0000-0000-0000-000000000000}"/>
          </ac:spMkLst>
        </pc:spChg>
        <pc:spChg chg="add mod">
          <ac:chgData name="Elisabeth Tyler" userId="fc91868f-1ace-4b9c-bbeb-d150c4bb0ca5" providerId="ADAL" clId="{93628802-116D-422D-889B-2EFC7DB150C3}" dt="2025-08-12T17:49:27.909" v="434" actId="20577"/>
          <ac:spMkLst>
            <pc:docMk/>
            <pc:sldMk cId="3408922316" sldId="527"/>
            <ac:spMk id="5" creationId="{CBCAB640-D803-8976-709B-7D38A51773A6}"/>
          </ac:spMkLst>
        </pc:spChg>
        <pc:spChg chg="mod">
          <ac:chgData name="Elisabeth Tyler" userId="fc91868f-1ace-4b9c-bbeb-d150c4bb0ca5" providerId="ADAL" clId="{93628802-116D-422D-889B-2EFC7DB150C3}" dt="2025-08-12T18:01:33.972" v="606" actId="948"/>
          <ac:spMkLst>
            <pc:docMk/>
            <pc:sldMk cId="3408922316" sldId="527"/>
            <ac:spMk id="11" creationId="{00000000-0000-0000-0000-000000000000}"/>
          </ac:spMkLst>
        </pc:spChg>
        <pc:graphicFrameChg chg="del modGraphic">
          <ac:chgData name="Elisabeth Tyler" userId="fc91868f-1ace-4b9c-bbeb-d150c4bb0ca5" providerId="ADAL" clId="{93628802-116D-422D-889B-2EFC7DB150C3}" dt="2025-08-12T17:47:08.430" v="366" actId="478"/>
          <ac:graphicFrameMkLst>
            <pc:docMk/>
            <pc:sldMk cId="3408922316" sldId="527"/>
            <ac:graphicFrameMk id="2" creationId="{A03C5679-E8A7-8B33-425C-BB10CBC30018}"/>
          </ac:graphicFrameMkLst>
        </pc:graphicFrameChg>
        <pc:picChg chg="del">
          <ac:chgData name="Elisabeth Tyler" userId="fc91868f-1ace-4b9c-bbeb-d150c4bb0ca5" providerId="ADAL" clId="{93628802-116D-422D-889B-2EFC7DB150C3}" dt="2025-08-12T17:46:35.238" v="360" actId="478"/>
          <ac:picMkLst>
            <pc:docMk/>
            <pc:sldMk cId="3408922316" sldId="527"/>
            <ac:picMk id="16" creationId="{DB862619-72C9-41CD-A44B-306E4E52D5F9}"/>
          </ac:picMkLst>
        </pc:picChg>
      </pc:sldChg>
      <pc:sldChg chg="addSp delSp modSp mod modClrScheme chgLayout">
        <pc:chgData name="Elisabeth Tyler" userId="fc91868f-1ace-4b9c-bbeb-d150c4bb0ca5" providerId="ADAL" clId="{93628802-116D-422D-889B-2EFC7DB150C3}" dt="2025-08-12T18:01:24.730" v="605" actId="948"/>
        <pc:sldMkLst>
          <pc:docMk/>
          <pc:sldMk cId="3731596034" sldId="532"/>
        </pc:sldMkLst>
        <pc:spChg chg="add mod">
          <ac:chgData name="Elisabeth Tyler" userId="fc91868f-1ace-4b9c-bbeb-d150c4bb0ca5" providerId="ADAL" clId="{93628802-116D-422D-889B-2EFC7DB150C3}" dt="2025-08-12T17:52:14.790" v="479" actId="1076"/>
          <ac:spMkLst>
            <pc:docMk/>
            <pc:sldMk cId="3731596034" sldId="532"/>
            <ac:spMk id="3" creationId="{6CC3F0CE-5B0A-E83F-77D0-90656F838407}"/>
          </ac:spMkLst>
        </pc:spChg>
        <pc:spChg chg="mod">
          <ac:chgData name="Elisabeth Tyler" userId="fc91868f-1ace-4b9c-bbeb-d150c4bb0ca5" providerId="ADAL" clId="{93628802-116D-422D-889B-2EFC7DB150C3}" dt="2025-08-12T17:49:03.706" v="413" actId="1076"/>
          <ac:spMkLst>
            <pc:docMk/>
            <pc:sldMk cId="3731596034" sldId="532"/>
            <ac:spMk id="4" creationId="{00000000-0000-0000-0000-000000000000}"/>
          </ac:spMkLst>
        </pc:spChg>
        <pc:spChg chg="add del mod ord">
          <ac:chgData name="Elisabeth Tyler" userId="fc91868f-1ace-4b9c-bbeb-d150c4bb0ca5" providerId="ADAL" clId="{93628802-116D-422D-889B-2EFC7DB150C3}" dt="2025-08-12T17:51:11.265" v="463" actId="478"/>
          <ac:spMkLst>
            <pc:docMk/>
            <pc:sldMk cId="3731596034" sldId="532"/>
            <ac:spMk id="5" creationId="{65ABA30A-FE66-C489-9328-F957D0B49DB6}"/>
          </ac:spMkLst>
        </pc:spChg>
        <pc:spChg chg="add del mod">
          <ac:chgData name="Elisabeth Tyler" userId="fc91868f-1ace-4b9c-bbeb-d150c4bb0ca5" providerId="ADAL" clId="{93628802-116D-422D-889B-2EFC7DB150C3}" dt="2025-08-12T17:51:16.932" v="465" actId="478"/>
          <ac:spMkLst>
            <pc:docMk/>
            <pc:sldMk cId="3731596034" sldId="532"/>
            <ac:spMk id="7" creationId="{CD3F7E7F-8326-F571-1182-E8D8FBF18881}"/>
          </ac:spMkLst>
        </pc:spChg>
        <pc:spChg chg="add del mod ord">
          <ac:chgData name="Elisabeth Tyler" userId="fc91868f-1ace-4b9c-bbeb-d150c4bb0ca5" providerId="ADAL" clId="{93628802-116D-422D-889B-2EFC7DB150C3}" dt="2025-08-12T18:01:24.730" v="605" actId="948"/>
          <ac:spMkLst>
            <pc:docMk/>
            <pc:sldMk cId="3731596034" sldId="532"/>
            <ac:spMk id="11" creationId="{00000000-0000-0000-0000-000000000000}"/>
          </ac:spMkLst>
        </pc:spChg>
        <pc:spChg chg="del">
          <ac:chgData name="Elisabeth Tyler" userId="fc91868f-1ace-4b9c-bbeb-d150c4bb0ca5" providerId="ADAL" clId="{93628802-116D-422D-889B-2EFC7DB150C3}" dt="2025-08-12T17:50:53.683" v="458" actId="478"/>
          <ac:spMkLst>
            <pc:docMk/>
            <pc:sldMk cId="3731596034" sldId="532"/>
            <ac:spMk id="15" creationId="{764D5FEA-0E36-4BE9-AFA4-F4CBCDE3E0B9}"/>
          </ac:spMkLst>
        </pc:spChg>
        <pc:graphicFrameChg chg="del">
          <ac:chgData name="Elisabeth Tyler" userId="fc91868f-1ace-4b9c-bbeb-d150c4bb0ca5" providerId="ADAL" clId="{93628802-116D-422D-889B-2EFC7DB150C3}" dt="2025-08-12T17:49:32.319" v="435" actId="478"/>
          <ac:graphicFrameMkLst>
            <pc:docMk/>
            <pc:sldMk cId="3731596034" sldId="532"/>
            <ac:graphicFrameMk id="2" creationId="{A03C5679-E8A7-8B33-425C-BB10CBC30018}"/>
          </ac:graphicFrameMkLst>
        </pc:graphicFrameChg>
        <pc:picChg chg="del">
          <ac:chgData name="Elisabeth Tyler" userId="fc91868f-1ace-4b9c-bbeb-d150c4bb0ca5" providerId="ADAL" clId="{93628802-116D-422D-889B-2EFC7DB150C3}" dt="2025-08-12T17:48:52.034" v="410" actId="478"/>
          <ac:picMkLst>
            <pc:docMk/>
            <pc:sldMk cId="3731596034" sldId="532"/>
            <ac:picMk id="16" creationId="{DB862619-72C9-41CD-A44B-306E4E52D5F9}"/>
          </ac:picMkLst>
        </pc:picChg>
      </pc:sldChg>
      <pc:sldChg chg="addSp delSp modSp mod">
        <pc:chgData name="Elisabeth Tyler" userId="fc91868f-1ace-4b9c-bbeb-d150c4bb0ca5" providerId="ADAL" clId="{93628802-116D-422D-889B-2EFC7DB150C3}" dt="2025-08-12T18:01:17.919" v="604" actId="948"/>
        <pc:sldMkLst>
          <pc:docMk/>
          <pc:sldMk cId="1240034348" sldId="533"/>
        </pc:sldMkLst>
        <pc:spChg chg="add mod">
          <ac:chgData name="Elisabeth Tyler" userId="fc91868f-1ace-4b9c-bbeb-d150c4bb0ca5" providerId="ADAL" clId="{93628802-116D-422D-889B-2EFC7DB150C3}" dt="2025-08-12T17:53:04.032" v="502" actId="1076"/>
          <ac:spMkLst>
            <pc:docMk/>
            <pc:sldMk cId="1240034348" sldId="533"/>
            <ac:spMk id="3" creationId="{AB0F1C7C-8611-FB66-2248-B30C040C95EB}"/>
          </ac:spMkLst>
        </pc:spChg>
        <pc:spChg chg="mod">
          <ac:chgData name="Elisabeth Tyler" userId="fc91868f-1ace-4b9c-bbeb-d150c4bb0ca5" providerId="ADAL" clId="{93628802-116D-422D-889B-2EFC7DB150C3}" dt="2025-08-12T17:54:02.688" v="515" actId="1076"/>
          <ac:spMkLst>
            <pc:docMk/>
            <pc:sldMk cId="1240034348" sldId="533"/>
            <ac:spMk id="4" creationId="{00000000-0000-0000-0000-000000000000}"/>
          </ac:spMkLst>
        </pc:spChg>
        <pc:spChg chg="mod">
          <ac:chgData name="Elisabeth Tyler" userId="fc91868f-1ace-4b9c-bbeb-d150c4bb0ca5" providerId="ADAL" clId="{93628802-116D-422D-889B-2EFC7DB150C3}" dt="2025-08-12T18:01:17.919" v="604" actId="948"/>
          <ac:spMkLst>
            <pc:docMk/>
            <pc:sldMk cId="1240034348" sldId="533"/>
            <ac:spMk id="11" creationId="{00000000-0000-0000-0000-000000000000}"/>
          </ac:spMkLst>
        </pc:spChg>
        <pc:graphicFrameChg chg="del">
          <ac:chgData name="Elisabeth Tyler" userId="fc91868f-1ace-4b9c-bbeb-d150c4bb0ca5" providerId="ADAL" clId="{93628802-116D-422D-889B-2EFC7DB150C3}" dt="2025-08-12T17:52:53.350" v="499" actId="478"/>
          <ac:graphicFrameMkLst>
            <pc:docMk/>
            <pc:sldMk cId="1240034348" sldId="533"/>
            <ac:graphicFrameMk id="2" creationId="{A03C5679-E8A7-8B33-425C-BB10CBC30018}"/>
          </ac:graphicFrameMkLst>
        </pc:graphicFrameChg>
        <pc:picChg chg="del">
          <ac:chgData name="Elisabeth Tyler" userId="fc91868f-1ace-4b9c-bbeb-d150c4bb0ca5" providerId="ADAL" clId="{93628802-116D-422D-889B-2EFC7DB150C3}" dt="2025-08-12T17:52:34.185" v="480" actId="478"/>
          <ac:picMkLst>
            <pc:docMk/>
            <pc:sldMk cId="1240034348" sldId="533"/>
            <ac:picMk id="16" creationId="{DB862619-72C9-41CD-A44B-306E4E52D5F9}"/>
          </ac:picMkLst>
        </pc:picChg>
      </pc:sldChg>
      <pc:sldChg chg="modSp mod">
        <pc:chgData name="Elisabeth Tyler" userId="fc91868f-1ace-4b9c-bbeb-d150c4bb0ca5" providerId="ADAL" clId="{93628802-116D-422D-889B-2EFC7DB150C3}" dt="2025-08-12T17:27:50.843" v="5" actId="1076"/>
        <pc:sldMkLst>
          <pc:docMk/>
          <pc:sldMk cId="3826716782" sldId="534"/>
        </pc:sldMkLst>
        <pc:spChg chg="mod">
          <ac:chgData name="Elisabeth Tyler" userId="fc91868f-1ace-4b9c-bbeb-d150c4bb0ca5" providerId="ADAL" clId="{93628802-116D-422D-889B-2EFC7DB150C3}" dt="2025-08-12T17:27:40.767" v="2" actId="1076"/>
          <ac:spMkLst>
            <pc:docMk/>
            <pc:sldMk cId="3826716782" sldId="534"/>
            <ac:spMk id="3" creationId="{C2638BB9-0C47-00C0-7DAC-71B1766B9A68}"/>
          </ac:spMkLst>
        </pc:spChg>
        <pc:spChg chg="mod">
          <ac:chgData name="Elisabeth Tyler" userId="fc91868f-1ace-4b9c-bbeb-d150c4bb0ca5" providerId="ADAL" clId="{93628802-116D-422D-889B-2EFC7DB150C3}" dt="2025-08-12T17:27:50.843" v="5" actId="1076"/>
          <ac:spMkLst>
            <pc:docMk/>
            <pc:sldMk cId="3826716782" sldId="534"/>
            <ac:spMk id="5" creationId="{501F7AE9-F48C-483C-D5ED-551F21ED0B5F}"/>
          </ac:spMkLst>
        </pc:spChg>
        <pc:picChg chg="mod">
          <ac:chgData name="Elisabeth Tyler" userId="fc91868f-1ace-4b9c-bbeb-d150c4bb0ca5" providerId="ADAL" clId="{93628802-116D-422D-889B-2EFC7DB150C3}" dt="2025-08-12T17:27:43.866" v="3" actId="1076"/>
          <ac:picMkLst>
            <pc:docMk/>
            <pc:sldMk cId="3826716782" sldId="534"/>
            <ac:picMk id="28" creationId="{F351D0BD-CDE7-1797-E2D2-01816FFEACF2}"/>
          </ac:picMkLst>
        </pc:picChg>
      </pc:sldChg>
      <pc:sldChg chg="modSp mod">
        <pc:chgData name="Elisabeth Tyler" userId="fc91868f-1ace-4b9c-bbeb-d150c4bb0ca5" providerId="ADAL" clId="{93628802-116D-422D-889B-2EFC7DB150C3}" dt="2025-08-12T18:02:33.806" v="612" actId="948"/>
        <pc:sldMkLst>
          <pc:docMk/>
          <pc:sldMk cId="14542121" sldId="818"/>
        </pc:sldMkLst>
        <pc:spChg chg="mod">
          <ac:chgData name="Elisabeth Tyler" userId="fc91868f-1ace-4b9c-bbeb-d150c4bb0ca5" providerId="ADAL" clId="{93628802-116D-422D-889B-2EFC7DB150C3}" dt="2025-08-12T17:31:41.417" v="57" actId="1076"/>
          <ac:spMkLst>
            <pc:docMk/>
            <pc:sldMk cId="14542121" sldId="818"/>
            <ac:spMk id="5" creationId="{40D9478A-60AC-3739-BD13-A6253347BD81}"/>
          </ac:spMkLst>
        </pc:spChg>
        <pc:spChg chg="mod">
          <ac:chgData name="Elisabeth Tyler" userId="fc91868f-1ace-4b9c-bbeb-d150c4bb0ca5" providerId="ADAL" clId="{93628802-116D-422D-889B-2EFC7DB150C3}" dt="2025-08-12T18:02:33.806" v="612" actId="948"/>
          <ac:spMkLst>
            <pc:docMk/>
            <pc:sldMk cId="14542121" sldId="818"/>
            <ac:spMk id="8" creationId="{43289ECC-5701-3418-0F80-7C833DCD9971}"/>
          </ac:spMkLst>
        </pc:spChg>
        <pc:spChg chg="mod">
          <ac:chgData name="Elisabeth Tyler" userId="fc91868f-1ace-4b9c-bbeb-d150c4bb0ca5" providerId="ADAL" clId="{93628802-116D-422D-889B-2EFC7DB150C3}" dt="2025-08-12T17:31:44.780" v="58" actId="1076"/>
          <ac:spMkLst>
            <pc:docMk/>
            <pc:sldMk cId="14542121" sldId="818"/>
            <ac:spMk id="9" creationId="{E2F73F44-BA22-2F0F-4A08-782173169454}"/>
          </ac:spMkLst>
        </pc:spChg>
      </pc:sldChg>
      <pc:sldChg chg="modSp mod">
        <pc:chgData name="Elisabeth Tyler" userId="fc91868f-1ace-4b9c-bbeb-d150c4bb0ca5" providerId="ADAL" clId="{93628802-116D-422D-889B-2EFC7DB150C3}" dt="2025-08-12T18:20:32.707" v="866" actId="1076"/>
        <pc:sldMkLst>
          <pc:docMk/>
          <pc:sldMk cId="3533616082" sldId="819"/>
        </pc:sldMkLst>
        <pc:spChg chg="mod">
          <ac:chgData name="Elisabeth Tyler" userId="fc91868f-1ace-4b9c-bbeb-d150c4bb0ca5" providerId="ADAL" clId="{93628802-116D-422D-889B-2EFC7DB150C3}" dt="2025-08-12T18:20:32.707" v="866" actId="1076"/>
          <ac:spMkLst>
            <pc:docMk/>
            <pc:sldMk cId="3533616082" sldId="819"/>
            <ac:spMk id="5" creationId="{ADDEA986-2392-BDAD-5A46-0173BA22638B}"/>
          </ac:spMkLst>
        </pc:spChg>
        <pc:spChg chg="mod">
          <ac:chgData name="Elisabeth Tyler" userId="fc91868f-1ace-4b9c-bbeb-d150c4bb0ca5" providerId="ADAL" clId="{93628802-116D-422D-889B-2EFC7DB150C3}" dt="2025-08-12T18:20:25.367" v="865" actId="20577"/>
          <ac:spMkLst>
            <pc:docMk/>
            <pc:sldMk cId="3533616082" sldId="819"/>
            <ac:spMk id="8" creationId="{EA1C2198-EDDE-E316-0582-CC816BB15F57}"/>
          </ac:spMkLst>
        </pc:spChg>
        <pc:spChg chg="mod">
          <ac:chgData name="Elisabeth Tyler" userId="fc91868f-1ace-4b9c-bbeb-d150c4bb0ca5" providerId="ADAL" clId="{93628802-116D-422D-889B-2EFC7DB150C3}" dt="2025-08-12T18:19:43.401" v="855" actId="1076"/>
          <ac:spMkLst>
            <pc:docMk/>
            <pc:sldMk cId="3533616082" sldId="819"/>
            <ac:spMk id="9" creationId="{A3A43820-C211-8AD6-CE98-547CFB7D3D87}"/>
          </ac:spMkLst>
        </pc:spChg>
      </pc:sldChg>
    </pc:docChg>
  </pc:docChgLst>
  <pc:docChgLst>
    <pc:chgData name="Katelyn Woolheater" userId="6fb597a7-f115-4610-b283-fcc168807233" providerId="ADAL" clId="{34E5D701-2ACA-48DD-9DAD-B8EACCC326B1}"/>
    <pc:docChg chg="undo custSel modSld">
      <pc:chgData name="Katelyn Woolheater" userId="6fb597a7-f115-4610-b283-fcc168807233" providerId="ADAL" clId="{34E5D701-2ACA-48DD-9DAD-B8EACCC326B1}" dt="2025-07-31T20:16:20.287" v="164" actId="1076"/>
      <pc:docMkLst>
        <pc:docMk/>
      </pc:docMkLst>
      <pc:sldChg chg="addSp modSp mod">
        <pc:chgData name="Katelyn Woolheater" userId="6fb597a7-f115-4610-b283-fcc168807233" providerId="ADAL" clId="{34E5D701-2ACA-48DD-9DAD-B8EACCC326B1}" dt="2025-07-31T20:16:06.634" v="162" actId="20577"/>
        <pc:sldMkLst>
          <pc:docMk/>
          <pc:sldMk cId="3638067555" sldId="315"/>
        </pc:sldMkLst>
        <pc:spChg chg="add mod">
          <ac:chgData name="Katelyn Woolheater" userId="6fb597a7-f115-4610-b283-fcc168807233" providerId="ADAL" clId="{34E5D701-2ACA-48DD-9DAD-B8EACCC326B1}" dt="2025-07-31T20:16:06.634" v="162" actId="20577"/>
          <ac:spMkLst>
            <pc:docMk/>
            <pc:sldMk cId="3638067555" sldId="315"/>
            <ac:spMk id="2" creationId="{0040267C-93D9-8DC0-2C60-7407DAA91886}"/>
          </ac:spMkLst>
        </pc:spChg>
      </pc:sldChg>
      <pc:sldChg chg="addSp modSp mod">
        <pc:chgData name="Katelyn Woolheater" userId="6fb597a7-f115-4610-b283-fcc168807233" providerId="ADAL" clId="{34E5D701-2ACA-48DD-9DAD-B8EACCC326B1}" dt="2025-07-31T20:14:58.990" v="99" actId="1076"/>
        <pc:sldMkLst>
          <pc:docMk/>
          <pc:sldMk cId="695903477" sldId="438"/>
        </pc:sldMkLst>
        <pc:spChg chg="add mod">
          <ac:chgData name="Katelyn Woolheater" userId="6fb597a7-f115-4610-b283-fcc168807233" providerId="ADAL" clId="{34E5D701-2ACA-48DD-9DAD-B8EACCC326B1}" dt="2025-07-31T20:14:51.691" v="96" actId="14100"/>
          <ac:spMkLst>
            <pc:docMk/>
            <pc:sldMk cId="695903477" sldId="438"/>
            <ac:spMk id="2" creationId="{C1398951-0941-110B-E61E-43C689248E7B}"/>
          </ac:spMkLst>
        </pc:spChg>
        <pc:spChg chg="mod">
          <ac:chgData name="Katelyn Woolheater" userId="6fb597a7-f115-4610-b283-fcc168807233" providerId="ADAL" clId="{34E5D701-2ACA-48DD-9DAD-B8EACCC326B1}" dt="2025-07-31T20:14:58.990" v="99" actId="1076"/>
          <ac:spMkLst>
            <pc:docMk/>
            <pc:sldMk cId="695903477" sldId="438"/>
            <ac:spMk id="48" creationId="{00000000-0000-0000-0000-000000000000}"/>
          </ac:spMkLst>
        </pc:spChg>
      </pc:sldChg>
      <pc:sldChg chg="addSp modSp mod">
        <pc:chgData name="Katelyn Woolheater" userId="6fb597a7-f115-4610-b283-fcc168807233" providerId="ADAL" clId="{34E5D701-2ACA-48DD-9DAD-B8EACCC326B1}" dt="2025-07-31T20:15:37.038" v="105" actId="255"/>
        <pc:sldMkLst>
          <pc:docMk/>
          <pc:sldMk cId="1983923118" sldId="499"/>
        </pc:sldMkLst>
        <pc:spChg chg="add mod">
          <ac:chgData name="Katelyn Woolheater" userId="6fb597a7-f115-4610-b283-fcc168807233" providerId="ADAL" clId="{34E5D701-2ACA-48DD-9DAD-B8EACCC326B1}" dt="2025-07-31T20:15:37.038" v="105" actId="255"/>
          <ac:spMkLst>
            <pc:docMk/>
            <pc:sldMk cId="1983923118" sldId="499"/>
            <ac:spMk id="3" creationId="{232D6D48-25AC-0472-99E6-1581749CD74D}"/>
          </ac:spMkLst>
        </pc:spChg>
      </pc:sldChg>
      <pc:sldChg chg="modSp mod">
        <pc:chgData name="Katelyn Woolheater" userId="6fb597a7-f115-4610-b283-fcc168807233" providerId="ADAL" clId="{34E5D701-2ACA-48DD-9DAD-B8EACCC326B1}" dt="2025-07-31T20:16:20.287" v="164" actId="1076"/>
        <pc:sldMkLst>
          <pc:docMk/>
          <pc:sldMk cId="1658114439" sldId="516"/>
        </pc:sldMkLst>
        <pc:picChg chg="mod">
          <ac:chgData name="Katelyn Woolheater" userId="6fb597a7-f115-4610-b283-fcc168807233" providerId="ADAL" clId="{34E5D701-2ACA-48DD-9DAD-B8EACCC326B1}" dt="2025-07-31T20:16:20.287" v="164" actId="1076"/>
          <ac:picMkLst>
            <pc:docMk/>
            <pc:sldMk cId="1658114439" sldId="516"/>
            <ac:picMk id="8" creationId="{F092DE55-F5E4-65AA-D62C-611B259BA2A3}"/>
          </ac:picMkLst>
        </pc:picChg>
      </pc:sldChg>
      <pc:sldChg chg="modSp mod">
        <pc:chgData name="Katelyn Woolheater" userId="6fb597a7-f115-4610-b283-fcc168807233" providerId="ADAL" clId="{34E5D701-2ACA-48DD-9DAD-B8EACCC326B1}" dt="2025-07-31T20:13:34.949" v="0" actId="114"/>
        <pc:sldMkLst>
          <pc:docMk/>
          <pc:sldMk cId="3826716782" sldId="534"/>
        </pc:sldMkLst>
        <pc:spChg chg="mod">
          <ac:chgData name="Katelyn Woolheater" userId="6fb597a7-f115-4610-b283-fcc168807233" providerId="ADAL" clId="{34E5D701-2ACA-48DD-9DAD-B8EACCC326B1}" dt="2025-07-31T20:13:34.949" v="0" actId="114"/>
          <ac:spMkLst>
            <pc:docMk/>
            <pc:sldMk cId="3826716782" sldId="534"/>
            <ac:spMk id="5" creationId="{501F7AE9-F48C-483C-D5ED-551F21ED0B5F}"/>
          </ac:spMkLst>
        </pc:spChg>
      </pc:sldChg>
    </pc:docChg>
  </pc:docChgLst>
  <pc:docChgLst>
    <pc:chgData name="Paul Bouanchaud" userId="S::pbouanchaud@psi.org::d4768f94-311d-4b1d-9a43-dd665c2b4a22" providerId="AD" clId="Web-{F2A18F75-E6CB-9C63-E4EC-F91D91B0D270}"/>
    <pc:docChg chg="addSld modSld sldOrd modSection">
      <pc:chgData name="Paul Bouanchaud" userId="S::pbouanchaud@psi.org::d4768f94-311d-4b1d-9a43-dd665c2b4a22" providerId="AD" clId="Web-{F2A18F75-E6CB-9C63-E4EC-F91D91B0D270}" dt="2024-06-10T15:55:17.675" v="137" actId="20577"/>
      <pc:docMkLst>
        <pc:docMk/>
      </pc:docMkLst>
      <pc:sldChg chg="modSp">
        <pc:chgData name="Paul Bouanchaud" userId="S::pbouanchaud@psi.org::d4768f94-311d-4b1d-9a43-dd665c2b4a22" providerId="AD" clId="Web-{F2A18F75-E6CB-9C63-E4EC-F91D91B0D270}" dt="2024-06-10T15:46:27.563" v="78"/>
        <pc:sldMkLst>
          <pc:docMk/>
          <pc:sldMk cId="2944199207" sldId="501"/>
        </pc:sldMkLst>
      </pc:sldChg>
      <pc:sldChg chg="modSp">
        <pc:chgData name="Paul Bouanchaud" userId="S::pbouanchaud@psi.org::d4768f94-311d-4b1d-9a43-dd665c2b4a22" providerId="AD" clId="Web-{F2A18F75-E6CB-9C63-E4EC-F91D91B0D270}" dt="2024-06-10T15:53:41.484" v="82" actId="20577"/>
        <pc:sldMkLst>
          <pc:docMk/>
          <pc:sldMk cId="0" sldId="519"/>
        </pc:sldMkLst>
      </pc:sldChg>
      <pc:sldChg chg="modSp">
        <pc:chgData name="Paul Bouanchaud" userId="S::pbouanchaud@psi.org::d4768f94-311d-4b1d-9a43-dd665c2b4a22" providerId="AD" clId="Web-{F2A18F75-E6CB-9C63-E4EC-F91D91B0D270}" dt="2024-06-10T15:53:16.515" v="80" actId="20577"/>
        <pc:sldMkLst>
          <pc:docMk/>
          <pc:sldMk cId="2889986761" sldId="524"/>
        </pc:sldMkLst>
      </pc:sldChg>
      <pc:sldChg chg="modSp add ord replId">
        <pc:chgData name="Paul Bouanchaud" userId="S::pbouanchaud@psi.org::d4768f94-311d-4b1d-9a43-dd665c2b4a22" providerId="AD" clId="Web-{F2A18F75-E6CB-9C63-E4EC-F91D91B0D270}" dt="2024-06-10T15:55:17.675" v="137" actId="20577"/>
        <pc:sldMkLst>
          <pc:docMk/>
          <pc:sldMk cId="3653274593" sldId="525"/>
        </pc:sldMkLst>
      </pc:sldChg>
    </pc:docChg>
  </pc:docChgLst>
  <pc:docChgLst>
    <pc:chgData name="Jacky Raharinjatovo" userId="S::jackyr@psi.org::b13895ac-ac15-4d78-94bc-42abed9aff10" providerId="AD" clId="Web-{6D34DC29-C115-58B8-92F8-ED90AF711322}"/>
    <pc:docChg chg="addSld modSection">
      <pc:chgData name="Jacky Raharinjatovo" userId="S::jackyr@psi.org::b13895ac-ac15-4d78-94bc-42abed9aff10" providerId="AD" clId="Web-{6D34DC29-C115-58B8-92F8-ED90AF711322}" dt="2025-08-01T06:33:16.524" v="1"/>
      <pc:docMkLst>
        <pc:docMk/>
      </pc:docMkLst>
      <pc:sldChg chg="add">
        <pc:chgData name="Jacky Raharinjatovo" userId="S::jackyr@psi.org::b13895ac-ac15-4d78-94bc-42abed9aff10" providerId="AD" clId="Web-{6D34DC29-C115-58B8-92F8-ED90AF711322}" dt="2025-08-01T06:32:42.523" v="0"/>
        <pc:sldMkLst>
          <pc:docMk/>
          <pc:sldMk cId="14542121" sldId="818"/>
        </pc:sldMkLst>
      </pc:sldChg>
      <pc:sldChg chg="add">
        <pc:chgData name="Jacky Raharinjatovo" userId="S::jackyr@psi.org::b13895ac-ac15-4d78-94bc-42abed9aff10" providerId="AD" clId="Web-{6D34DC29-C115-58B8-92F8-ED90AF711322}" dt="2025-08-01T06:33:16.524" v="1"/>
        <pc:sldMkLst>
          <pc:docMk/>
          <pc:sldMk cId="3533616082" sldId="819"/>
        </pc:sldMkLst>
      </pc:sldChg>
    </pc:docChg>
  </pc:docChgLst>
  <pc:docChgLst>
    <pc:chgData name="Katelyn Woolheater" userId="6fb597a7-f115-4610-b283-fcc168807233" providerId="ADAL" clId="{8B1C9599-8175-4C34-9302-818EA6F4E67A}"/>
    <pc:docChg chg="undo custSel addSld delSld modSld sldOrd addSection delSection modSection">
      <pc:chgData name="Katelyn Woolheater" userId="6fb597a7-f115-4610-b283-fcc168807233" providerId="ADAL" clId="{8B1C9599-8175-4C34-9302-818EA6F4E67A}" dt="2024-06-11T07:59:49.554" v="2228" actId="14100"/>
      <pc:docMkLst>
        <pc:docMk/>
      </pc:docMkLst>
      <pc:sldChg chg="add del">
        <pc:chgData name="Katelyn Woolheater" userId="6fb597a7-f115-4610-b283-fcc168807233" providerId="ADAL" clId="{8B1C9599-8175-4C34-9302-818EA6F4E67A}" dt="2024-06-10T13:00:27.360" v="1693" actId="47"/>
        <pc:sldMkLst>
          <pc:docMk/>
          <pc:sldMk cId="3078560467" sldId="314"/>
        </pc:sldMkLst>
      </pc:sldChg>
      <pc:sldChg chg="addSp delSp modSp add mod">
        <pc:chgData name="Katelyn Woolheater" userId="6fb597a7-f115-4610-b283-fcc168807233" providerId="ADAL" clId="{8B1C9599-8175-4C34-9302-818EA6F4E67A}" dt="2024-06-10T14:10:38.734" v="1967" actId="20577"/>
        <pc:sldMkLst>
          <pc:docMk/>
          <pc:sldMk cId="3638067555" sldId="315"/>
        </pc:sldMkLst>
      </pc:sldChg>
      <pc:sldChg chg="addSp delSp modSp add del mod">
        <pc:chgData name="Katelyn Woolheater" userId="6fb597a7-f115-4610-b283-fcc168807233" providerId="ADAL" clId="{8B1C9599-8175-4C34-9302-818EA6F4E67A}" dt="2024-06-10T14:10:47.927" v="1968" actId="47"/>
        <pc:sldMkLst>
          <pc:docMk/>
          <pc:sldMk cId="1513282565" sldId="316"/>
        </pc:sldMkLst>
      </pc:sldChg>
      <pc:sldChg chg="delSp add del mod ord">
        <pc:chgData name="Katelyn Woolheater" userId="6fb597a7-f115-4610-b283-fcc168807233" providerId="ADAL" clId="{8B1C9599-8175-4C34-9302-818EA6F4E67A}" dt="2024-06-04T14:46:43.878" v="652" actId="47"/>
        <pc:sldMkLst>
          <pc:docMk/>
          <pc:sldMk cId="0" sldId="318"/>
        </pc:sldMkLst>
      </pc:sldChg>
      <pc:sldChg chg="modSp add del mod modAnim">
        <pc:chgData name="Katelyn Woolheater" userId="6fb597a7-f115-4610-b283-fcc168807233" providerId="ADAL" clId="{8B1C9599-8175-4C34-9302-818EA6F4E67A}" dt="2024-06-04T14:50:09.645" v="750" actId="47"/>
        <pc:sldMkLst>
          <pc:docMk/>
          <pc:sldMk cId="0" sldId="324"/>
        </pc:sldMkLst>
      </pc:sldChg>
      <pc:sldChg chg="add">
        <pc:chgData name="Katelyn Woolheater" userId="6fb597a7-f115-4610-b283-fcc168807233" providerId="ADAL" clId="{8B1C9599-8175-4C34-9302-818EA6F4E67A}" dt="2024-05-13T18:45:39.595" v="291"/>
        <pc:sldMkLst>
          <pc:docMk/>
          <pc:sldMk cId="2158252481" sldId="327"/>
        </pc:sldMkLst>
      </pc:sldChg>
      <pc:sldChg chg="del">
        <pc:chgData name="Katelyn Woolheater" userId="6fb597a7-f115-4610-b283-fcc168807233" providerId="ADAL" clId="{8B1C9599-8175-4C34-9302-818EA6F4E67A}" dt="2024-05-29T18:49:25.286" v="433" actId="47"/>
        <pc:sldMkLst>
          <pc:docMk/>
          <pc:sldMk cId="3017023702" sldId="396"/>
        </pc:sldMkLst>
      </pc:sldChg>
      <pc:sldChg chg="addSp delSp modSp add mod modShow addCm">
        <pc:chgData name="Katelyn Woolheater" userId="6fb597a7-f115-4610-b283-fcc168807233" providerId="ADAL" clId="{8B1C9599-8175-4C34-9302-818EA6F4E67A}" dt="2024-06-10T14:13:03.887" v="2008" actId="729"/>
        <pc:sldMkLst>
          <pc:docMk/>
          <pc:sldMk cId="4158075053" sldId="397"/>
        </pc:sldMkLst>
        <pc:extLst>
          <p:ext xmlns:p="http://schemas.openxmlformats.org/presentationml/2006/main" uri="{D6D511B9-2390-475A-947B-AFAB55BFBCF1}">
            <pc226:cmChg xmlns:pc226="http://schemas.microsoft.com/office/powerpoint/2022/06/main/command" chg="add">
              <pc226:chgData name="Katelyn Woolheater" userId="6fb597a7-f115-4610-b283-fcc168807233" providerId="ADAL" clId="{8B1C9599-8175-4C34-9302-818EA6F4E67A}" dt="2024-06-03T13:18:38.749" v="547"/>
              <pc2:cmMkLst xmlns:pc2="http://schemas.microsoft.com/office/powerpoint/2019/9/main/command">
                <pc:docMk/>
                <pc:sldMk cId="4158075053" sldId="397"/>
                <pc2:cmMk id="{5F1266F1-B208-4512-B807-F844500505DD}"/>
              </pc2:cmMkLst>
            </pc226:cmChg>
          </p:ext>
        </pc:extLst>
      </pc:sldChg>
      <pc:sldChg chg="addSp delSp modSp add mod addCm delCm modCm">
        <pc:chgData name="Katelyn Woolheater" userId="6fb597a7-f115-4610-b283-fcc168807233" providerId="ADAL" clId="{8B1C9599-8175-4C34-9302-818EA6F4E67A}" dt="2024-06-10T14:08:38.535" v="1926"/>
        <pc:sldMkLst>
          <pc:docMk/>
          <pc:sldMk cId="2627316243" sldId="399"/>
        </pc:sldMkLst>
        <pc:extLst>
          <p:ext xmlns:p="http://schemas.openxmlformats.org/presentationml/2006/main" uri="{D6D511B9-2390-475A-947B-AFAB55BFBCF1}">
            <pc226:cmChg xmlns:pc226="http://schemas.microsoft.com/office/powerpoint/2022/06/main/command" chg="add del mod">
              <pc226:chgData name="Katelyn Woolheater" userId="6fb597a7-f115-4610-b283-fcc168807233" providerId="ADAL" clId="{8B1C9599-8175-4C34-9302-818EA6F4E67A}" dt="2024-06-10T14:08:38.535" v="1926"/>
              <pc2:cmMkLst xmlns:pc2="http://schemas.microsoft.com/office/powerpoint/2019/9/main/command">
                <pc:docMk/>
                <pc:sldMk cId="2627316243" sldId="399"/>
                <pc2:cmMk id="{F3D53227-A10A-4239-90FE-E1AD68BA7172}"/>
              </pc2:cmMkLst>
            </pc226:cmChg>
          </p:ext>
        </pc:extLst>
      </pc:sldChg>
      <pc:sldChg chg="add">
        <pc:chgData name="Katelyn Woolheater" userId="6fb597a7-f115-4610-b283-fcc168807233" providerId="ADAL" clId="{8B1C9599-8175-4C34-9302-818EA6F4E67A}" dt="2024-05-13T18:45:39.595" v="291"/>
        <pc:sldMkLst>
          <pc:docMk/>
          <pc:sldMk cId="839558577" sldId="401"/>
        </pc:sldMkLst>
      </pc:sldChg>
      <pc:sldChg chg="addSp delSp modSp add mod">
        <pc:chgData name="Katelyn Woolheater" userId="6fb597a7-f115-4610-b283-fcc168807233" providerId="ADAL" clId="{8B1C9599-8175-4C34-9302-818EA6F4E67A}" dt="2024-06-10T14:16:55.915" v="2115" actId="14100"/>
        <pc:sldMkLst>
          <pc:docMk/>
          <pc:sldMk cId="195309704" sldId="411"/>
        </pc:sldMkLst>
      </pc:sldChg>
      <pc:sldChg chg="addSp delSp modSp add mod ord">
        <pc:chgData name="Katelyn Woolheater" userId="6fb597a7-f115-4610-b283-fcc168807233" providerId="ADAL" clId="{8B1C9599-8175-4C34-9302-818EA6F4E67A}" dt="2024-06-10T13:05:06.119" v="1889" actId="478"/>
        <pc:sldMkLst>
          <pc:docMk/>
          <pc:sldMk cId="36472300" sldId="414"/>
        </pc:sldMkLst>
      </pc:sldChg>
      <pc:sldChg chg="addSp delSp modSp add mod">
        <pc:chgData name="Katelyn Woolheater" userId="6fb597a7-f115-4610-b283-fcc168807233" providerId="ADAL" clId="{8B1C9599-8175-4C34-9302-818EA6F4E67A}" dt="2024-06-10T14:18:47.511" v="2195" actId="1076"/>
        <pc:sldMkLst>
          <pc:docMk/>
          <pc:sldMk cId="3524864422" sldId="416"/>
        </pc:sldMkLst>
      </pc:sldChg>
      <pc:sldChg chg="addSp delSp modSp add mod">
        <pc:chgData name="Katelyn Woolheater" userId="6fb597a7-f115-4610-b283-fcc168807233" providerId="ADAL" clId="{8B1C9599-8175-4C34-9302-818EA6F4E67A}" dt="2024-06-10T14:15:40.352" v="2099" actId="1076"/>
        <pc:sldMkLst>
          <pc:docMk/>
          <pc:sldMk cId="1738804163" sldId="417"/>
        </pc:sldMkLst>
      </pc:sldChg>
      <pc:sldChg chg="del">
        <pc:chgData name="Katelyn Woolheater" userId="6fb597a7-f115-4610-b283-fcc168807233" providerId="ADAL" clId="{8B1C9599-8175-4C34-9302-818EA6F4E67A}" dt="2024-05-29T18:49:25.286" v="433" actId="47"/>
        <pc:sldMkLst>
          <pc:docMk/>
          <pc:sldMk cId="1165115305" sldId="430"/>
        </pc:sldMkLst>
      </pc:sldChg>
      <pc:sldChg chg="addSp delSp modSp add mod">
        <pc:chgData name="Katelyn Woolheater" userId="6fb597a7-f115-4610-b283-fcc168807233" providerId="ADAL" clId="{8B1C9599-8175-4C34-9302-818EA6F4E67A}" dt="2024-06-10T13:06:00.733" v="1907" actId="1076"/>
        <pc:sldMkLst>
          <pc:docMk/>
          <pc:sldMk cId="2095986693" sldId="431"/>
        </pc:sldMkLst>
      </pc:sldChg>
      <pc:sldChg chg="modSp add mod">
        <pc:chgData name="Katelyn Woolheater" userId="6fb597a7-f115-4610-b283-fcc168807233" providerId="ADAL" clId="{8B1C9599-8175-4C34-9302-818EA6F4E67A}" dt="2024-06-10T07:58:59.629" v="1018" actId="255"/>
        <pc:sldMkLst>
          <pc:docMk/>
          <pc:sldMk cId="695903477" sldId="438"/>
        </pc:sldMkLst>
      </pc:sldChg>
      <pc:sldChg chg="addSp modSp add mod">
        <pc:chgData name="Katelyn Woolheater" userId="6fb597a7-f115-4610-b283-fcc168807233" providerId="ADAL" clId="{8B1C9599-8175-4C34-9302-818EA6F4E67A}" dt="2024-06-11T07:57:58.011" v="2207" actId="14100"/>
        <pc:sldMkLst>
          <pc:docMk/>
          <pc:sldMk cId="540701778" sldId="439"/>
        </pc:sldMkLst>
      </pc:sldChg>
      <pc:sldChg chg="del">
        <pc:chgData name="Katelyn Woolheater" userId="6fb597a7-f115-4610-b283-fcc168807233" providerId="ADAL" clId="{8B1C9599-8175-4C34-9302-818EA6F4E67A}" dt="2024-05-29T18:49:25.286" v="433" actId="47"/>
        <pc:sldMkLst>
          <pc:docMk/>
          <pc:sldMk cId="1936361372" sldId="440"/>
        </pc:sldMkLst>
      </pc:sldChg>
      <pc:sldChg chg="del">
        <pc:chgData name="Katelyn Woolheater" userId="6fb597a7-f115-4610-b283-fcc168807233" providerId="ADAL" clId="{8B1C9599-8175-4C34-9302-818EA6F4E67A}" dt="2024-05-29T18:49:25.286" v="433" actId="47"/>
        <pc:sldMkLst>
          <pc:docMk/>
          <pc:sldMk cId="2506850611" sldId="447"/>
        </pc:sldMkLst>
      </pc:sldChg>
      <pc:sldChg chg="modSp mod delCm modNotesTx">
        <pc:chgData name="Katelyn Woolheater" userId="6fb597a7-f115-4610-b283-fcc168807233" providerId="ADAL" clId="{8B1C9599-8175-4C34-9302-818EA6F4E67A}" dt="2024-06-10T07:57:03.547" v="771" actId="20577"/>
        <pc:sldMkLst>
          <pc:docMk/>
          <pc:sldMk cId="1336958462" sldId="453"/>
        </pc:sldMkLst>
        <pc:extLst>
          <p:ext xmlns:p="http://schemas.openxmlformats.org/presentationml/2006/main" uri="{D6D511B9-2390-475A-947B-AFAB55BFBCF1}">
            <pc226:cmChg xmlns:pc226="http://schemas.microsoft.com/office/powerpoint/2022/06/main/command" chg="del">
              <pc226:chgData name="Katelyn Woolheater" userId="6fb597a7-f115-4610-b283-fcc168807233" providerId="ADAL" clId="{8B1C9599-8175-4C34-9302-818EA6F4E67A}" dt="2024-05-03T14:42:51.100" v="34"/>
              <pc2:cmMkLst xmlns:pc2="http://schemas.microsoft.com/office/powerpoint/2019/9/main/command">
                <pc:docMk/>
                <pc:sldMk cId="1336958462" sldId="453"/>
                <pc2:cmMk id="{35DC2D06-2627-4AF9-A93A-E4B661F567CE}"/>
              </pc2:cmMkLst>
            </pc226:cmChg>
            <pc226:cmChg xmlns:pc226="http://schemas.microsoft.com/office/powerpoint/2022/06/main/command" chg="del">
              <pc226:chgData name="Katelyn Woolheater" userId="6fb597a7-f115-4610-b283-fcc168807233" providerId="ADAL" clId="{8B1C9599-8175-4C34-9302-818EA6F4E67A}" dt="2024-05-03T14:42:53.059" v="35"/>
              <pc2:cmMkLst xmlns:pc2="http://schemas.microsoft.com/office/powerpoint/2019/9/main/command">
                <pc:docMk/>
                <pc:sldMk cId="1336958462" sldId="453"/>
                <pc2:cmMk id="{EDC46B5D-9DBA-4DF4-A1A9-58BE23DBB4CF}"/>
              </pc2:cmMkLst>
            </pc226:cmChg>
          </p:ext>
        </pc:extLst>
      </pc:sldChg>
      <pc:sldChg chg="del">
        <pc:chgData name="Katelyn Woolheater" userId="6fb597a7-f115-4610-b283-fcc168807233" providerId="ADAL" clId="{8B1C9599-8175-4C34-9302-818EA6F4E67A}" dt="2024-05-29T18:49:25.286" v="433" actId="47"/>
        <pc:sldMkLst>
          <pc:docMk/>
          <pc:sldMk cId="4189240060" sldId="457"/>
        </pc:sldMkLst>
      </pc:sldChg>
      <pc:sldChg chg="del">
        <pc:chgData name="Katelyn Woolheater" userId="6fb597a7-f115-4610-b283-fcc168807233" providerId="ADAL" clId="{8B1C9599-8175-4C34-9302-818EA6F4E67A}" dt="2024-05-29T18:49:25.286" v="433" actId="47"/>
        <pc:sldMkLst>
          <pc:docMk/>
          <pc:sldMk cId="2683043036" sldId="459"/>
        </pc:sldMkLst>
      </pc:sldChg>
      <pc:sldChg chg="del">
        <pc:chgData name="Katelyn Woolheater" userId="6fb597a7-f115-4610-b283-fcc168807233" providerId="ADAL" clId="{8B1C9599-8175-4C34-9302-818EA6F4E67A}" dt="2024-05-29T18:49:25.286" v="433" actId="47"/>
        <pc:sldMkLst>
          <pc:docMk/>
          <pc:sldMk cId="1081857226" sldId="461"/>
        </pc:sldMkLst>
      </pc:sldChg>
      <pc:sldChg chg="modSp mod">
        <pc:chgData name="Katelyn Woolheater" userId="6fb597a7-f115-4610-b283-fcc168807233" providerId="ADAL" clId="{8B1C9599-8175-4C34-9302-818EA6F4E67A}" dt="2024-06-10T07:56:53.065" v="756" actId="20577"/>
        <pc:sldMkLst>
          <pc:docMk/>
          <pc:sldMk cId="3496878480" sldId="463"/>
        </pc:sldMkLst>
      </pc:sldChg>
      <pc:sldChg chg="del">
        <pc:chgData name="Katelyn Woolheater" userId="6fb597a7-f115-4610-b283-fcc168807233" providerId="ADAL" clId="{8B1C9599-8175-4C34-9302-818EA6F4E67A}" dt="2024-05-29T18:49:25.286" v="433" actId="47"/>
        <pc:sldMkLst>
          <pc:docMk/>
          <pc:sldMk cId="1442774780" sldId="464"/>
        </pc:sldMkLst>
      </pc:sldChg>
      <pc:sldChg chg="del">
        <pc:chgData name="Katelyn Woolheater" userId="6fb597a7-f115-4610-b283-fcc168807233" providerId="ADAL" clId="{8B1C9599-8175-4C34-9302-818EA6F4E67A}" dt="2024-05-29T18:49:25.286" v="433" actId="47"/>
        <pc:sldMkLst>
          <pc:docMk/>
          <pc:sldMk cId="1468500270" sldId="466"/>
        </pc:sldMkLst>
      </pc:sldChg>
      <pc:sldChg chg="del">
        <pc:chgData name="Katelyn Woolheater" userId="6fb597a7-f115-4610-b283-fcc168807233" providerId="ADAL" clId="{8B1C9599-8175-4C34-9302-818EA6F4E67A}" dt="2024-05-29T18:49:25.286" v="433" actId="47"/>
        <pc:sldMkLst>
          <pc:docMk/>
          <pc:sldMk cId="2142412678" sldId="467"/>
        </pc:sldMkLst>
      </pc:sldChg>
      <pc:sldChg chg="modSp mod">
        <pc:chgData name="Katelyn Woolheater" userId="6fb597a7-f115-4610-b283-fcc168807233" providerId="ADAL" clId="{8B1C9599-8175-4C34-9302-818EA6F4E67A}" dt="2024-06-10T07:57:24.144" v="805" actId="20577"/>
        <pc:sldMkLst>
          <pc:docMk/>
          <pc:sldMk cId="3112079208" sldId="468"/>
        </pc:sldMkLst>
      </pc:sldChg>
      <pc:sldChg chg="add del">
        <pc:chgData name="Katelyn Woolheater" userId="6fb597a7-f115-4610-b283-fcc168807233" providerId="ADAL" clId="{8B1C9599-8175-4C34-9302-818EA6F4E67A}" dt="2024-06-04T14:47:57.213" v="655" actId="47"/>
        <pc:sldMkLst>
          <pc:docMk/>
          <pc:sldMk cId="3945255986" sldId="497"/>
        </pc:sldMkLst>
      </pc:sldChg>
      <pc:sldChg chg="add del">
        <pc:chgData name="Katelyn Woolheater" userId="6fb597a7-f115-4610-b283-fcc168807233" providerId="ADAL" clId="{8B1C9599-8175-4C34-9302-818EA6F4E67A}" dt="2024-05-29T18:47:05.569" v="424" actId="47"/>
        <pc:sldMkLst>
          <pc:docMk/>
          <pc:sldMk cId="0" sldId="498"/>
        </pc:sldMkLst>
      </pc:sldChg>
      <pc:sldChg chg="addSp delSp modSp add mod">
        <pc:chgData name="Katelyn Woolheater" userId="6fb597a7-f115-4610-b283-fcc168807233" providerId="ADAL" clId="{8B1C9599-8175-4C34-9302-818EA6F4E67A}" dt="2024-06-10T08:00:09.863" v="1028" actId="14100"/>
        <pc:sldMkLst>
          <pc:docMk/>
          <pc:sldMk cId="1983923118" sldId="499"/>
        </pc:sldMkLst>
      </pc:sldChg>
      <pc:sldChg chg="addSp delSp modSp add mod addCm">
        <pc:chgData name="Katelyn Woolheater" userId="6fb597a7-f115-4610-b283-fcc168807233" providerId="ADAL" clId="{8B1C9599-8175-4C34-9302-818EA6F4E67A}" dt="2024-06-10T14:12:31.481" v="1988"/>
        <pc:sldMkLst>
          <pc:docMk/>
          <pc:sldMk cId="2944199207" sldId="501"/>
        </pc:sldMkLst>
        <pc:extLst>
          <p:ext xmlns:p="http://schemas.openxmlformats.org/presentationml/2006/main" uri="{D6D511B9-2390-475A-947B-AFAB55BFBCF1}">
            <pc226:cmChg xmlns:pc226="http://schemas.microsoft.com/office/powerpoint/2022/06/main/command" chg="add">
              <pc226:chgData name="Katelyn Woolheater" userId="6fb597a7-f115-4610-b283-fcc168807233" providerId="ADAL" clId="{8B1C9599-8175-4C34-9302-818EA6F4E67A}" dt="2024-06-10T14:12:31.481" v="1988"/>
              <pc2:cmMkLst xmlns:pc2="http://schemas.microsoft.com/office/powerpoint/2019/9/main/command">
                <pc:docMk/>
                <pc:sldMk cId="2944199207" sldId="501"/>
                <pc2:cmMk id="{9CEB8616-9676-47AD-82D6-0328733829D5}"/>
              </pc2:cmMkLst>
            </pc226:cmChg>
          </p:ext>
        </pc:extLst>
      </pc:sldChg>
      <pc:sldChg chg="addSp modSp add mod">
        <pc:chgData name="Katelyn Woolheater" userId="6fb597a7-f115-4610-b283-fcc168807233" providerId="ADAL" clId="{8B1C9599-8175-4C34-9302-818EA6F4E67A}" dt="2024-06-10T14:12:50.098" v="2007" actId="20577"/>
        <pc:sldMkLst>
          <pc:docMk/>
          <pc:sldMk cId="3304976019" sldId="502"/>
        </pc:sldMkLst>
      </pc:sldChg>
      <pc:sldChg chg="modSp add del mod">
        <pc:chgData name="Katelyn Woolheater" userId="6fb597a7-f115-4610-b283-fcc168807233" providerId="ADAL" clId="{8B1C9599-8175-4C34-9302-818EA6F4E67A}" dt="2024-05-29T18:48:41.233" v="432" actId="47"/>
        <pc:sldMkLst>
          <pc:docMk/>
          <pc:sldMk cId="3921767185" sldId="503"/>
        </pc:sldMkLst>
      </pc:sldChg>
      <pc:sldChg chg="addSp delSp modSp add mod">
        <pc:chgData name="Katelyn Woolheater" userId="6fb597a7-f115-4610-b283-fcc168807233" providerId="ADAL" clId="{8B1C9599-8175-4C34-9302-818EA6F4E67A}" dt="2024-06-10T14:08:56.227" v="1928" actId="14100"/>
        <pc:sldMkLst>
          <pc:docMk/>
          <pc:sldMk cId="2446478593" sldId="504"/>
        </pc:sldMkLst>
      </pc:sldChg>
      <pc:sldChg chg="addSp delSp modSp add mod">
        <pc:chgData name="Katelyn Woolheater" userId="6fb597a7-f115-4610-b283-fcc168807233" providerId="ADAL" clId="{8B1C9599-8175-4C34-9302-818EA6F4E67A}" dt="2024-06-10T14:08:05.434" v="1918" actId="1076"/>
        <pc:sldMkLst>
          <pc:docMk/>
          <pc:sldMk cId="628419547" sldId="505"/>
        </pc:sldMkLst>
      </pc:sldChg>
      <pc:sldChg chg="addSp delSp modSp add mod">
        <pc:chgData name="Katelyn Woolheater" userId="6fb597a7-f115-4610-b283-fcc168807233" providerId="ADAL" clId="{8B1C9599-8175-4C34-9302-818EA6F4E67A}" dt="2024-06-10T14:14:28.742" v="2074" actId="14100"/>
        <pc:sldMkLst>
          <pc:docMk/>
          <pc:sldMk cId="2592700883" sldId="506"/>
        </pc:sldMkLst>
      </pc:sldChg>
      <pc:sldChg chg="modSp add mod ord">
        <pc:chgData name="Katelyn Woolheater" userId="6fb597a7-f115-4610-b283-fcc168807233" providerId="ADAL" clId="{8B1C9599-8175-4C34-9302-818EA6F4E67A}" dt="2024-06-10T08:21:46.280" v="1558" actId="114"/>
        <pc:sldMkLst>
          <pc:docMk/>
          <pc:sldMk cId="3967053611" sldId="507"/>
        </pc:sldMkLst>
      </pc:sldChg>
      <pc:sldChg chg="add del">
        <pc:chgData name="Katelyn Woolheater" userId="6fb597a7-f115-4610-b283-fcc168807233" providerId="ADAL" clId="{8B1C9599-8175-4C34-9302-818EA6F4E67A}" dt="2024-06-10T08:20:15.361" v="1414" actId="47"/>
        <pc:sldMkLst>
          <pc:docMk/>
          <pc:sldMk cId="2547596213" sldId="508"/>
        </pc:sldMkLst>
      </pc:sldChg>
      <pc:sldChg chg="addSp delSp modSp add mod">
        <pc:chgData name="Katelyn Woolheater" userId="6fb597a7-f115-4610-b283-fcc168807233" providerId="ADAL" clId="{8B1C9599-8175-4C34-9302-818EA6F4E67A}" dt="2024-06-11T07:58:58.333" v="2220" actId="21"/>
        <pc:sldMkLst>
          <pc:docMk/>
          <pc:sldMk cId="3039002670" sldId="509"/>
        </pc:sldMkLst>
      </pc:sldChg>
      <pc:sldChg chg="addSp delSp modSp add mod">
        <pc:chgData name="Katelyn Woolheater" userId="6fb597a7-f115-4610-b283-fcc168807233" providerId="ADAL" clId="{8B1C9599-8175-4C34-9302-818EA6F4E67A}" dt="2024-06-11T07:59:49.554" v="2228" actId="14100"/>
        <pc:sldMkLst>
          <pc:docMk/>
          <pc:sldMk cId="677068077" sldId="510"/>
        </pc:sldMkLst>
      </pc:sldChg>
      <pc:sldChg chg="add">
        <pc:chgData name="Katelyn Woolheater" userId="6fb597a7-f115-4610-b283-fcc168807233" providerId="ADAL" clId="{8B1C9599-8175-4C34-9302-818EA6F4E67A}" dt="2024-05-13T18:45:39.595" v="291"/>
        <pc:sldMkLst>
          <pc:docMk/>
          <pc:sldMk cId="1442275130" sldId="511"/>
        </pc:sldMkLst>
      </pc:sldChg>
      <pc:sldChg chg="add del ord">
        <pc:chgData name="Katelyn Woolheater" userId="6fb597a7-f115-4610-b283-fcc168807233" providerId="ADAL" clId="{8B1C9599-8175-4C34-9302-818EA6F4E67A}" dt="2024-06-03T13:20:55.374" v="555" actId="47"/>
        <pc:sldMkLst>
          <pc:docMk/>
          <pc:sldMk cId="0" sldId="512"/>
        </pc:sldMkLst>
      </pc:sldChg>
      <pc:sldChg chg="addSp delSp modSp add mod ord">
        <pc:chgData name="Katelyn Woolheater" userId="6fb597a7-f115-4610-b283-fcc168807233" providerId="ADAL" clId="{8B1C9599-8175-4C34-9302-818EA6F4E67A}" dt="2024-06-04T14:51:13.062" v="754" actId="1076"/>
        <pc:sldMkLst>
          <pc:docMk/>
          <pc:sldMk cId="3961928488" sldId="513"/>
        </pc:sldMkLst>
      </pc:sldChg>
      <pc:sldChg chg="addSp delSp modSp add mod ord">
        <pc:chgData name="Katelyn Woolheater" userId="6fb597a7-f115-4610-b283-fcc168807233" providerId="ADAL" clId="{8B1C9599-8175-4C34-9302-818EA6F4E67A}" dt="2024-06-10T08:22:30.879" v="1673" actId="255"/>
        <pc:sldMkLst>
          <pc:docMk/>
          <pc:sldMk cId="1412464836" sldId="514"/>
        </pc:sldMkLst>
      </pc:sldChg>
      <pc:sldChg chg="add">
        <pc:chgData name="Katelyn Woolheater" userId="6fb597a7-f115-4610-b283-fcc168807233" providerId="ADAL" clId="{8B1C9599-8175-4C34-9302-818EA6F4E67A}" dt="2024-05-13T18:47:01.512" v="345"/>
        <pc:sldMkLst>
          <pc:docMk/>
          <pc:sldMk cId="98091192" sldId="515"/>
        </pc:sldMkLst>
      </pc:sldChg>
      <pc:sldChg chg="modSp add mod addCm">
        <pc:chgData name="Katelyn Woolheater" userId="6fb597a7-f115-4610-b283-fcc168807233" providerId="ADAL" clId="{8B1C9599-8175-4C34-9302-818EA6F4E67A}" dt="2024-05-13T19:46:31.840" v="376"/>
        <pc:sldMkLst>
          <pc:docMk/>
          <pc:sldMk cId="1658114439" sldId="516"/>
        </pc:sldMkLst>
        <pc:extLst>
          <p:ext xmlns:p="http://schemas.openxmlformats.org/presentationml/2006/main" uri="{D6D511B9-2390-475A-947B-AFAB55BFBCF1}">
            <pc226:cmChg xmlns:pc226="http://schemas.microsoft.com/office/powerpoint/2022/06/main/command" chg="add">
              <pc226:chgData name="Katelyn Woolheater" userId="6fb597a7-f115-4610-b283-fcc168807233" providerId="ADAL" clId="{8B1C9599-8175-4C34-9302-818EA6F4E67A}" dt="2024-05-13T19:46:31.840" v="376"/>
              <pc2:cmMkLst xmlns:pc2="http://schemas.microsoft.com/office/powerpoint/2019/9/main/command">
                <pc:docMk/>
                <pc:sldMk cId="1658114439" sldId="516"/>
                <pc2:cmMk id="{159F80F7-A6AA-4D0A-80D8-CEA187EA6268}"/>
              </pc2:cmMkLst>
            </pc226:cmChg>
          </p:ext>
        </pc:extLst>
      </pc:sldChg>
      <pc:sldChg chg="addSp delSp modSp add del mod">
        <pc:chgData name="Katelyn Woolheater" userId="6fb597a7-f115-4610-b283-fcc168807233" providerId="ADAL" clId="{8B1C9599-8175-4C34-9302-818EA6F4E67A}" dt="2024-06-04T14:49:11.648" v="696" actId="47"/>
        <pc:sldMkLst>
          <pc:docMk/>
          <pc:sldMk cId="0" sldId="517"/>
        </pc:sldMkLst>
      </pc:sldChg>
      <pc:sldChg chg="add del">
        <pc:chgData name="Katelyn Woolheater" userId="6fb597a7-f115-4610-b283-fcc168807233" providerId="ADAL" clId="{8B1C9599-8175-4C34-9302-818EA6F4E67A}" dt="2024-05-13T18:55:15.437" v="369" actId="47"/>
        <pc:sldMkLst>
          <pc:docMk/>
          <pc:sldMk cId="0" sldId="518"/>
        </pc:sldMkLst>
      </pc:sldChg>
      <pc:sldChg chg="addSp delSp modSp add mod ord">
        <pc:chgData name="Katelyn Woolheater" userId="6fb597a7-f115-4610-b283-fcc168807233" providerId="ADAL" clId="{8B1C9599-8175-4C34-9302-818EA6F4E67A}" dt="2024-06-10T08:22:46.506" v="1680" actId="20577"/>
        <pc:sldMkLst>
          <pc:docMk/>
          <pc:sldMk cId="0" sldId="519"/>
        </pc:sldMkLst>
      </pc:sldChg>
      <pc:sldChg chg="delSp add del mod">
        <pc:chgData name="Katelyn Woolheater" userId="6fb597a7-f115-4610-b283-fcc168807233" providerId="ADAL" clId="{8B1C9599-8175-4C34-9302-818EA6F4E67A}" dt="2024-06-04T14:46:41.360" v="651" actId="47"/>
        <pc:sldMkLst>
          <pc:docMk/>
          <pc:sldMk cId="0" sldId="520"/>
        </pc:sldMkLst>
      </pc:sldChg>
      <pc:sldChg chg="add del">
        <pc:chgData name="Katelyn Woolheater" userId="6fb597a7-f115-4610-b283-fcc168807233" providerId="ADAL" clId="{8B1C9599-8175-4C34-9302-818EA6F4E67A}" dt="2024-06-04T14:50:08.493" v="749" actId="47"/>
        <pc:sldMkLst>
          <pc:docMk/>
          <pc:sldMk cId="0" sldId="521"/>
        </pc:sldMkLst>
      </pc:sldChg>
      <pc:sldChg chg="modSp add del mod">
        <pc:chgData name="Katelyn Woolheater" userId="6fb597a7-f115-4610-b283-fcc168807233" providerId="ADAL" clId="{8B1C9599-8175-4C34-9302-818EA6F4E67A}" dt="2024-06-04T14:50:10.497" v="751" actId="47"/>
        <pc:sldMkLst>
          <pc:docMk/>
          <pc:sldMk cId="0" sldId="522"/>
        </pc:sldMkLst>
      </pc:sldChg>
      <pc:sldChg chg="modSp add del mod">
        <pc:chgData name="Katelyn Woolheater" userId="6fb597a7-f115-4610-b283-fcc168807233" providerId="ADAL" clId="{8B1C9599-8175-4C34-9302-818EA6F4E67A}" dt="2024-06-10T08:22:51.861" v="1692" actId="20577"/>
        <pc:sldMkLst>
          <pc:docMk/>
          <pc:sldMk cId="204432437" sldId="523"/>
        </pc:sldMkLst>
      </pc:sldChg>
      <pc:sldChg chg="add">
        <pc:chgData name="Katelyn Woolheater" userId="6fb597a7-f115-4610-b283-fcc168807233" providerId="ADAL" clId="{8B1C9599-8175-4C34-9302-818EA6F4E67A}" dt="2024-05-13T19:47:06.289" v="378"/>
        <pc:sldMkLst>
          <pc:docMk/>
          <pc:sldMk cId="2508035988" sldId="524"/>
        </pc:sldMkLst>
      </pc:sldChg>
      <pc:sldChg chg="add">
        <pc:chgData name="Katelyn Woolheater" userId="6fb597a7-f115-4610-b283-fcc168807233" providerId="ADAL" clId="{8B1C9599-8175-4C34-9302-818EA6F4E67A}" dt="2024-06-10T08:20:58.248" v="1417"/>
        <pc:sldMkLst>
          <pc:docMk/>
          <pc:sldMk cId="2889986761" sldId="524"/>
        </pc:sldMkLst>
      </pc:sldChg>
      <pc:sldChg chg="addSp delSp modSp new del mod">
        <pc:chgData name="Katelyn Woolheater" userId="6fb597a7-f115-4610-b283-fcc168807233" providerId="ADAL" clId="{8B1C9599-8175-4C34-9302-818EA6F4E67A}" dt="2024-06-10T14:19:24.402" v="2198" actId="47"/>
        <pc:sldMkLst>
          <pc:docMk/>
          <pc:sldMk cId="1405709946" sldId="525"/>
        </pc:sldMkLst>
      </pc:sldChg>
      <pc:sldChg chg="modSp add del mod">
        <pc:chgData name="Katelyn Woolheater" userId="6fb597a7-f115-4610-b283-fcc168807233" providerId="ADAL" clId="{8B1C9599-8175-4C34-9302-818EA6F4E67A}" dt="2024-06-04T14:48:22.521" v="663" actId="47"/>
        <pc:sldMkLst>
          <pc:docMk/>
          <pc:sldMk cId="3653274593" sldId="525"/>
        </pc:sldMkLst>
      </pc:sldChg>
      <pc:sldChg chg="add del">
        <pc:chgData name="Katelyn Woolheater" userId="6fb597a7-f115-4610-b283-fcc168807233" providerId="ADAL" clId="{8B1C9599-8175-4C34-9302-818EA6F4E67A}" dt="2024-06-04T14:47:54.060" v="653" actId="47"/>
        <pc:sldMkLst>
          <pc:docMk/>
          <pc:sldMk cId="2114542098" sldId="526"/>
        </pc:sldMkLst>
      </pc:sldChg>
      <pc:sldChg chg="del">
        <pc:chgData name="Katelyn Woolheater" userId="6fb597a7-f115-4610-b283-fcc168807233" providerId="ADAL" clId="{8B1C9599-8175-4C34-9302-818EA6F4E67A}" dt="2024-06-04T14:47:55.775" v="654" actId="47"/>
        <pc:sldMkLst>
          <pc:docMk/>
          <pc:sldMk cId="2133056143" sldId="527"/>
        </pc:sldMkLst>
      </pc:sldChg>
      <pc:sldMasterChg chg="delSldLayout">
        <pc:chgData name="Katelyn Woolheater" userId="6fb597a7-f115-4610-b283-fcc168807233" providerId="ADAL" clId="{8B1C9599-8175-4C34-9302-818EA6F4E67A}" dt="2024-06-04T14:48:22.521" v="663" actId="47"/>
        <pc:sldMasterMkLst>
          <pc:docMk/>
          <pc:sldMasterMk cId="4004315649" sldId="2147483815"/>
        </pc:sldMasterMkLst>
        <pc:sldLayoutChg chg="del">
          <pc:chgData name="Katelyn Woolheater" userId="6fb597a7-f115-4610-b283-fcc168807233" providerId="ADAL" clId="{8B1C9599-8175-4C34-9302-818EA6F4E67A}" dt="2024-05-29T18:49:25.286" v="433" actId="47"/>
          <pc:sldLayoutMkLst>
            <pc:docMk/>
            <pc:sldMasterMk cId="4004315649" sldId="2147483815"/>
            <pc:sldLayoutMk cId="2998471569" sldId="2147483827"/>
          </pc:sldLayoutMkLst>
        </pc:sldLayoutChg>
        <pc:sldLayoutChg chg="del">
          <pc:chgData name="Katelyn Woolheater" userId="6fb597a7-f115-4610-b283-fcc168807233" providerId="ADAL" clId="{8B1C9599-8175-4C34-9302-818EA6F4E67A}" dt="2024-05-29T18:49:25.286" v="433" actId="47"/>
          <pc:sldLayoutMkLst>
            <pc:docMk/>
            <pc:sldMasterMk cId="4004315649" sldId="2147483815"/>
            <pc:sldLayoutMk cId="3246185603" sldId="2147483837"/>
          </pc:sldLayoutMkLst>
        </pc:sldLayoutChg>
        <pc:sldLayoutChg chg="del">
          <pc:chgData name="Katelyn Woolheater" userId="6fb597a7-f115-4610-b283-fcc168807233" providerId="ADAL" clId="{8B1C9599-8175-4C34-9302-818EA6F4E67A}" dt="2024-05-29T18:49:25.286" v="433" actId="47"/>
          <pc:sldLayoutMkLst>
            <pc:docMk/>
            <pc:sldMasterMk cId="4004315649" sldId="2147483815"/>
            <pc:sldLayoutMk cId="3612706694" sldId="2147483838"/>
          </pc:sldLayoutMkLst>
        </pc:sldLayoutChg>
        <pc:sldLayoutChg chg="del">
          <pc:chgData name="Katelyn Woolheater" userId="6fb597a7-f115-4610-b283-fcc168807233" providerId="ADAL" clId="{8B1C9599-8175-4C34-9302-818EA6F4E67A}" dt="2024-06-04T14:48:22.521" v="663" actId="47"/>
          <pc:sldLayoutMkLst>
            <pc:docMk/>
            <pc:sldMasterMk cId="4004315649" sldId="2147483815"/>
            <pc:sldLayoutMk cId="107107271" sldId="2147483839"/>
          </pc:sldLayoutMkLst>
        </pc:sldLayoutChg>
      </pc:sldMasterChg>
    </pc:docChg>
  </pc:docChgLst>
  <pc:docChgLst>
    <pc:chgData name="Katelyn Woolheater" userId="6fb597a7-f115-4610-b283-fcc168807233" providerId="ADAL" clId="{71D583D1-C741-4BD7-A19F-4224B2320185}"/>
    <pc:docChg chg="delSld modSld modSection">
      <pc:chgData name="Katelyn Woolheater" userId="6fb597a7-f115-4610-b283-fcc168807233" providerId="ADAL" clId="{71D583D1-C741-4BD7-A19F-4224B2320185}" dt="2025-04-03T18:44:06.402" v="19" actId="47"/>
      <pc:docMkLst>
        <pc:docMk/>
      </pc:docMkLst>
      <pc:sldChg chg="del">
        <pc:chgData name="Katelyn Woolheater" userId="6fb597a7-f115-4610-b283-fcc168807233" providerId="ADAL" clId="{71D583D1-C741-4BD7-A19F-4224B2320185}" dt="2025-03-28T15:22:36.696" v="18" actId="47"/>
        <pc:sldMkLst>
          <pc:docMk/>
          <pc:sldMk cId="4158075053" sldId="397"/>
        </pc:sldMkLst>
      </pc:sldChg>
      <pc:sldChg chg="modSp mod">
        <pc:chgData name="Katelyn Woolheater" userId="6fb597a7-f115-4610-b283-fcc168807233" providerId="ADAL" clId="{71D583D1-C741-4BD7-A19F-4224B2320185}" dt="2025-03-28T15:22:21.711" v="17" actId="20577"/>
        <pc:sldMkLst>
          <pc:docMk/>
          <pc:sldMk cId="3496878480" sldId="463"/>
        </pc:sldMkLst>
      </pc:sldChg>
      <pc:sldChg chg="del">
        <pc:chgData name="Katelyn Woolheater" userId="6fb597a7-f115-4610-b283-fcc168807233" providerId="ADAL" clId="{71D583D1-C741-4BD7-A19F-4224B2320185}" dt="2025-04-03T18:44:06.402" v="19" actId="47"/>
        <pc:sldMkLst>
          <pc:docMk/>
          <pc:sldMk cId="3653274593" sldId="525"/>
        </pc:sldMkLst>
      </pc:sldChg>
    </pc:docChg>
  </pc:docChgLst>
  <pc:docChgLst>
    <pc:chgData name="Manfred ACCROMBESSI" userId="ca464e7f-487b-4adb-902c-fd954df220a8" providerId="ADAL" clId="{A2F1AC63-7524-4E5A-9572-3EDE34D09AF4}"/>
    <pc:docChg chg="undo custSel addSld modSld">
      <pc:chgData name="Manfred ACCROMBESSI" userId="ca464e7f-487b-4adb-902c-fd954df220a8" providerId="ADAL" clId="{A2F1AC63-7524-4E5A-9572-3EDE34D09AF4}" dt="2024-06-11T08:00:56.547" v="33" actId="20577"/>
      <pc:docMkLst>
        <pc:docMk/>
      </pc:docMkLst>
      <pc:sldChg chg="modSp mod">
        <pc:chgData name="Manfred ACCROMBESSI" userId="ca464e7f-487b-4adb-902c-fd954df220a8" providerId="ADAL" clId="{A2F1AC63-7524-4E5A-9572-3EDE34D09AF4}" dt="2024-06-11T07:58:46.586" v="16" actId="2165"/>
        <pc:sldMkLst>
          <pc:docMk/>
          <pc:sldMk cId="135615468" sldId="526"/>
        </pc:sldMkLst>
      </pc:sldChg>
      <pc:sldChg chg="addSp delSp modSp add mod">
        <pc:chgData name="Manfred ACCROMBESSI" userId="ca464e7f-487b-4adb-902c-fd954df220a8" providerId="ADAL" clId="{A2F1AC63-7524-4E5A-9572-3EDE34D09AF4}" dt="2024-06-11T08:00:56.547" v="33" actId="20577"/>
        <pc:sldMkLst>
          <pc:docMk/>
          <pc:sldMk cId="3408922316" sldId="527"/>
        </pc:sldMkLst>
      </pc:sldChg>
    </pc:docChg>
  </pc:docChgLst>
  <pc:docChgLst>
    <pc:chgData name="Erica Wang" userId="7ae90e5f-ef07-4b36-87bc-7ce736b8208f" providerId="ADAL" clId="{1F2781BC-B22C-4B10-8C41-CC0E051FFD94}"/>
    <pc:docChg chg="custSel modSld">
      <pc:chgData name="Erica Wang" userId="7ae90e5f-ef07-4b36-87bc-7ce736b8208f" providerId="ADAL" clId="{1F2781BC-B22C-4B10-8C41-CC0E051FFD94}" dt="2025-05-08T20:02:24.111" v="106" actId="1076"/>
      <pc:docMkLst>
        <pc:docMk/>
      </pc:docMkLst>
      <pc:sldChg chg="addSp modSp mod">
        <pc:chgData name="Erica Wang" userId="7ae90e5f-ef07-4b36-87bc-7ce736b8208f" providerId="ADAL" clId="{1F2781BC-B22C-4B10-8C41-CC0E051FFD94}" dt="2025-05-08T20:00:02.739" v="90" actId="1076"/>
        <pc:sldMkLst>
          <pc:docMk/>
          <pc:sldMk cId="2627316243" sldId="399"/>
        </pc:sldMkLst>
      </pc:sldChg>
      <pc:sldChg chg="modSp mod">
        <pc:chgData name="Erica Wang" userId="7ae90e5f-ef07-4b36-87bc-7ce736b8208f" providerId="ADAL" clId="{1F2781BC-B22C-4B10-8C41-CC0E051FFD94}" dt="2025-05-08T20:00:55.358" v="96" actId="790"/>
        <pc:sldMkLst>
          <pc:docMk/>
          <pc:sldMk cId="839558577" sldId="401"/>
        </pc:sldMkLst>
      </pc:sldChg>
      <pc:sldChg chg="modSp mod">
        <pc:chgData name="Erica Wang" userId="7ae90e5f-ef07-4b36-87bc-7ce736b8208f" providerId="ADAL" clId="{1F2781BC-B22C-4B10-8C41-CC0E051FFD94}" dt="2025-05-08T19:59:17.118" v="6" actId="20577"/>
        <pc:sldMkLst>
          <pc:docMk/>
          <pc:sldMk cId="3304976019" sldId="502"/>
        </pc:sldMkLst>
      </pc:sldChg>
      <pc:sldChg chg="addSp modSp mod">
        <pc:chgData name="Erica Wang" userId="7ae90e5f-ef07-4b36-87bc-7ce736b8208f" providerId="ADAL" clId="{1F2781BC-B22C-4B10-8C41-CC0E051FFD94}" dt="2025-05-08T19:59:56.952" v="88" actId="1076"/>
        <pc:sldMkLst>
          <pc:docMk/>
          <pc:sldMk cId="2446478593" sldId="504"/>
        </pc:sldMkLst>
      </pc:sldChg>
      <pc:sldChg chg="modSp mod">
        <pc:chgData name="Erica Wang" userId="7ae90e5f-ef07-4b36-87bc-7ce736b8208f" providerId="ADAL" clId="{1F2781BC-B22C-4B10-8C41-CC0E051FFD94}" dt="2025-05-08T20:00:13.997" v="91" actId="790"/>
        <pc:sldMkLst>
          <pc:docMk/>
          <pc:sldMk cId="628419547" sldId="505"/>
        </pc:sldMkLst>
      </pc:sldChg>
      <pc:sldChg chg="addSp modSp mod">
        <pc:chgData name="Erica Wang" userId="7ae90e5f-ef07-4b36-87bc-7ce736b8208f" providerId="ADAL" clId="{1F2781BC-B22C-4B10-8C41-CC0E051FFD94}" dt="2025-05-08T20:01:38.234" v="99" actId="1076"/>
        <pc:sldMkLst>
          <pc:docMk/>
          <pc:sldMk cId="2592700883" sldId="506"/>
        </pc:sldMkLst>
      </pc:sldChg>
      <pc:sldChg chg="modSp mod">
        <pc:chgData name="Erica Wang" userId="7ae90e5f-ef07-4b36-87bc-7ce736b8208f" providerId="ADAL" clId="{1F2781BC-B22C-4B10-8C41-CC0E051FFD94}" dt="2025-05-08T20:02:01.471" v="101" actId="1076"/>
        <pc:sldMkLst>
          <pc:docMk/>
          <pc:sldMk cId="0" sldId="519"/>
        </pc:sldMkLst>
      </pc:sldChg>
      <pc:sldChg chg="modSp mod">
        <pc:chgData name="Erica Wang" userId="7ae90e5f-ef07-4b36-87bc-7ce736b8208f" providerId="ADAL" clId="{1F2781BC-B22C-4B10-8C41-CC0E051FFD94}" dt="2025-05-08T20:02:24.111" v="106" actId="1076"/>
        <pc:sldMkLst>
          <pc:docMk/>
          <pc:sldMk cId="204432437" sldId="523"/>
        </pc:sldMkLst>
      </pc:sldChg>
      <pc:sldChg chg="modSp mod">
        <pc:chgData name="Erica Wang" userId="7ae90e5f-ef07-4b36-87bc-7ce736b8208f" providerId="ADAL" clId="{1F2781BC-B22C-4B10-8C41-CC0E051FFD94}" dt="2025-05-08T20:01:56.931" v="100" actId="790"/>
        <pc:sldMkLst>
          <pc:docMk/>
          <pc:sldMk cId="2889986761" sldId="524"/>
        </pc:sldMkLst>
      </pc:sldChg>
      <pc:sldChg chg="modSp mod">
        <pc:chgData name="Erica Wang" userId="7ae90e5f-ef07-4b36-87bc-7ce736b8208f" providerId="ADAL" clId="{1F2781BC-B22C-4B10-8C41-CC0E051FFD94}" dt="2025-05-08T19:58:55.191" v="0" actId="313"/>
        <pc:sldMkLst>
          <pc:docMk/>
          <pc:sldMk cId="3408922316" sldId="527"/>
        </pc:sldMkLst>
      </pc:sldChg>
    </pc:docChg>
  </pc:docChgLst>
  <pc:docChgLst>
    <pc:chgData name="Katelyn Woolheater" userId="S::kwoolheater@psi.org::6fb597a7-f115-4610-b283-fcc168807233" providerId="AD" clId="Web-{3AD6B070-DC32-0E2F-BF31-413469C25A34}"/>
    <pc:docChg chg="addSld modSld sldOrd modSection">
      <pc:chgData name="Katelyn Woolheater" userId="S::kwoolheater@psi.org::6fb597a7-f115-4610-b283-fcc168807233" providerId="AD" clId="Web-{3AD6B070-DC32-0E2F-BF31-413469C25A34}" dt="2025-06-02T15:24:39.756" v="124"/>
      <pc:docMkLst>
        <pc:docMk/>
      </pc:docMkLst>
      <pc:sldChg chg="delSp">
        <pc:chgData name="Katelyn Woolheater" userId="S::kwoolheater@psi.org::6fb597a7-f115-4610-b283-fcc168807233" providerId="AD" clId="Web-{3AD6B070-DC32-0E2F-BF31-413469C25A34}" dt="2025-06-02T15:24:39.756" v="124"/>
        <pc:sldMkLst>
          <pc:docMk/>
          <pc:sldMk cId="3496878480" sldId="463"/>
        </pc:sldMkLst>
      </pc:sldChg>
      <pc:sldChg chg="delSp modSp add ord replId">
        <pc:chgData name="Katelyn Woolheater" userId="S::kwoolheater@psi.org::6fb597a7-f115-4610-b283-fcc168807233" providerId="AD" clId="Web-{3AD6B070-DC32-0E2F-BF31-413469C25A34}" dt="2025-06-02T15:24:05.115" v="123" actId="1076"/>
        <pc:sldMkLst>
          <pc:docMk/>
          <pc:sldMk cId="3826716782" sldId="534"/>
        </pc:sldMkLst>
      </pc:sldChg>
    </pc:docChg>
  </pc:docChgLst>
  <pc:docChgLst>
    <pc:chgData name="Erica Wang" userId="7ae90e5f-ef07-4b36-87bc-7ce736b8208f" providerId="ADAL" clId="{97184751-A410-4D4F-ABA9-E34598D626EC}"/>
    <pc:docChg chg="undo custSel addSld delSld modSld modSection">
      <pc:chgData name="Erica Wang" userId="7ae90e5f-ef07-4b36-87bc-7ce736b8208f" providerId="ADAL" clId="{97184751-A410-4D4F-ABA9-E34598D626EC}" dt="2025-03-25T21:04:48.392" v="318" actId="790"/>
      <pc:docMkLst>
        <pc:docMk/>
      </pc:docMkLst>
      <pc:sldChg chg="modSp mod">
        <pc:chgData name="Erica Wang" userId="7ae90e5f-ef07-4b36-87bc-7ce736b8208f" providerId="ADAL" clId="{97184751-A410-4D4F-ABA9-E34598D626EC}" dt="2025-03-25T21:02:17.022" v="263" actId="313"/>
        <pc:sldMkLst>
          <pc:docMk/>
          <pc:sldMk cId="2627316243" sldId="399"/>
        </pc:sldMkLst>
      </pc:sldChg>
      <pc:sldChg chg="addSp modSp mod">
        <pc:chgData name="Erica Wang" userId="7ae90e5f-ef07-4b36-87bc-7ce736b8208f" providerId="ADAL" clId="{97184751-A410-4D4F-ABA9-E34598D626EC}" dt="2025-03-25T21:03:35.387" v="288" actId="1076"/>
        <pc:sldMkLst>
          <pc:docMk/>
          <pc:sldMk cId="195309704" sldId="411"/>
        </pc:sldMkLst>
      </pc:sldChg>
      <pc:sldChg chg="addSp modSp mod">
        <pc:chgData name="Erica Wang" userId="7ae90e5f-ef07-4b36-87bc-7ce736b8208f" providerId="ADAL" clId="{97184751-A410-4D4F-ABA9-E34598D626EC}" dt="2025-03-25T21:03:22.823" v="278" actId="1076"/>
        <pc:sldMkLst>
          <pc:docMk/>
          <pc:sldMk cId="36472300" sldId="414"/>
        </pc:sldMkLst>
      </pc:sldChg>
      <pc:sldChg chg="addSp modSp mod">
        <pc:chgData name="Erica Wang" userId="7ae90e5f-ef07-4b36-87bc-7ce736b8208f" providerId="ADAL" clId="{97184751-A410-4D4F-ABA9-E34598D626EC}" dt="2025-03-25T21:03:49.919" v="299" actId="1076"/>
        <pc:sldMkLst>
          <pc:docMk/>
          <pc:sldMk cId="3524864422" sldId="416"/>
        </pc:sldMkLst>
      </pc:sldChg>
      <pc:sldChg chg="addSp modSp mod">
        <pc:chgData name="Erica Wang" userId="7ae90e5f-ef07-4b36-87bc-7ce736b8208f" providerId="ADAL" clId="{97184751-A410-4D4F-ABA9-E34598D626EC}" dt="2025-03-25T21:04:03.822" v="309" actId="1076"/>
        <pc:sldMkLst>
          <pc:docMk/>
          <pc:sldMk cId="1738804163" sldId="417"/>
        </pc:sldMkLst>
      </pc:sldChg>
      <pc:sldChg chg="addSp modSp mod">
        <pc:chgData name="Erica Wang" userId="7ae90e5f-ef07-4b36-87bc-7ce736b8208f" providerId="ADAL" clId="{97184751-A410-4D4F-ABA9-E34598D626EC}" dt="2025-03-25T21:03:04.078" v="269" actId="1076"/>
        <pc:sldMkLst>
          <pc:docMk/>
          <pc:sldMk cId="2095986693" sldId="431"/>
        </pc:sldMkLst>
      </pc:sldChg>
      <pc:sldChg chg="modSp mod">
        <pc:chgData name="Erica Wang" userId="7ae90e5f-ef07-4b36-87bc-7ce736b8208f" providerId="ADAL" clId="{97184751-A410-4D4F-ABA9-E34598D626EC}" dt="2025-03-25T20:58:40.455" v="167" actId="113"/>
        <pc:sldMkLst>
          <pc:docMk/>
          <pc:sldMk cId="695903477" sldId="438"/>
        </pc:sldMkLst>
      </pc:sldChg>
      <pc:sldChg chg="addSp modSp mod">
        <pc:chgData name="Erica Wang" userId="7ae90e5f-ef07-4b36-87bc-7ce736b8208f" providerId="ADAL" clId="{97184751-A410-4D4F-ABA9-E34598D626EC}" dt="2025-03-25T21:04:30.113" v="316" actId="1076"/>
        <pc:sldMkLst>
          <pc:docMk/>
          <pc:sldMk cId="540701778" sldId="439"/>
        </pc:sldMkLst>
      </pc:sldChg>
      <pc:sldChg chg="addSp delSp modSp mod">
        <pc:chgData name="Erica Wang" userId="7ae90e5f-ef07-4b36-87bc-7ce736b8208f" providerId="ADAL" clId="{97184751-A410-4D4F-ABA9-E34598D626EC}" dt="2025-03-25T20:57:42.837" v="115" actId="1076"/>
        <pc:sldMkLst>
          <pc:docMk/>
          <pc:sldMk cId="3496878480" sldId="463"/>
        </pc:sldMkLst>
      </pc:sldChg>
      <pc:sldChg chg="addSp delSp modSp mod">
        <pc:chgData name="Erica Wang" userId="7ae90e5f-ef07-4b36-87bc-7ce736b8208f" providerId="ADAL" clId="{97184751-A410-4D4F-ABA9-E34598D626EC}" dt="2025-03-25T20:59:55.250" v="171" actId="13926"/>
        <pc:sldMkLst>
          <pc:docMk/>
          <pc:sldMk cId="2944199207" sldId="501"/>
        </pc:sldMkLst>
      </pc:sldChg>
      <pc:sldChg chg="modSp add del mod">
        <pc:chgData name="Erica Wang" userId="7ae90e5f-ef07-4b36-87bc-7ce736b8208f" providerId="ADAL" clId="{97184751-A410-4D4F-ABA9-E34598D626EC}" dt="2025-03-25T21:01:56.251" v="243" actId="1076"/>
        <pc:sldMkLst>
          <pc:docMk/>
          <pc:sldMk cId="3304976019" sldId="502"/>
        </pc:sldMkLst>
      </pc:sldChg>
      <pc:sldChg chg="modSp mod">
        <pc:chgData name="Erica Wang" userId="7ae90e5f-ef07-4b36-87bc-7ce736b8208f" providerId="ADAL" clId="{97184751-A410-4D4F-ABA9-E34598D626EC}" dt="2025-03-25T21:00:26.403" v="172" actId="20577"/>
        <pc:sldMkLst>
          <pc:docMk/>
          <pc:sldMk cId="2446478593" sldId="504"/>
        </pc:sldMkLst>
      </pc:sldChg>
      <pc:sldChg chg="modSp mod">
        <pc:chgData name="Erica Wang" userId="7ae90e5f-ef07-4b36-87bc-7ce736b8208f" providerId="ADAL" clId="{97184751-A410-4D4F-ABA9-E34598D626EC}" dt="2025-03-19T20:35:20.757" v="46" actId="1076"/>
        <pc:sldMkLst>
          <pc:docMk/>
          <pc:sldMk cId="2592700883" sldId="506"/>
        </pc:sldMkLst>
      </pc:sldChg>
      <pc:sldChg chg="modSp mod">
        <pc:chgData name="Erica Wang" userId="7ae90e5f-ef07-4b36-87bc-7ce736b8208f" providerId="ADAL" clId="{97184751-A410-4D4F-ABA9-E34598D626EC}" dt="2025-03-19T20:45:23.196" v="56" actId="790"/>
        <pc:sldMkLst>
          <pc:docMk/>
          <pc:sldMk cId="3967053611" sldId="507"/>
        </pc:sldMkLst>
      </pc:sldChg>
      <pc:sldChg chg="modSp mod">
        <pc:chgData name="Erica Wang" userId="7ae90e5f-ef07-4b36-87bc-7ce736b8208f" providerId="ADAL" clId="{97184751-A410-4D4F-ABA9-E34598D626EC}" dt="2025-03-19T20:44:42.691" v="50" actId="790"/>
        <pc:sldMkLst>
          <pc:docMk/>
          <pc:sldMk cId="3039002670" sldId="509"/>
        </pc:sldMkLst>
      </pc:sldChg>
      <pc:sldChg chg="delSp modSp mod">
        <pc:chgData name="Erica Wang" userId="7ae90e5f-ef07-4b36-87bc-7ce736b8208f" providerId="ADAL" clId="{97184751-A410-4D4F-ABA9-E34598D626EC}" dt="2025-03-19T20:45:00.341" v="55" actId="1076"/>
        <pc:sldMkLst>
          <pc:docMk/>
          <pc:sldMk cId="1442275130" sldId="511"/>
        </pc:sldMkLst>
      </pc:sldChg>
      <pc:sldChg chg="modSp mod">
        <pc:chgData name="Erica Wang" userId="7ae90e5f-ef07-4b36-87bc-7ce736b8208f" providerId="ADAL" clId="{97184751-A410-4D4F-ABA9-E34598D626EC}" dt="2025-03-25T21:04:48.392" v="318" actId="790"/>
        <pc:sldMkLst>
          <pc:docMk/>
          <pc:sldMk cId="0" sldId="519"/>
        </pc:sldMkLst>
      </pc:sldChg>
      <pc:sldChg chg="modSp mod">
        <pc:chgData name="Erica Wang" userId="7ae90e5f-ef07-4b36-87bc-7ce736b8208f" providerId="ADAL" clId="{97184751-A410-4D4F-ABA9-E34598D626EC}" dt="2025-03-19T20:46:30.522" v="81" actId="1076"/>
        <pc:sldMkLst>
          <pc:docMk/>
          <pc:sldMk cId="3653274593" sldId="525"/>
        </pc:sldMkLst>
      </pc:sldChg>
      <pc:sldChg chg="modSp mod">
        <pc:chgData name="Erica Wang" userId="7ae90e5f-ef07-4b36-87bc-7ce736b8208f" providerId="ADAL" clId="{97184751-A410-4D4F-ABA9-E34598D626EC}" dt="2025-03-19T20:34:12.854" v="37" actId="790"/>
        <pc:sldMkLst>
          <pc:docMk/>
          <pc:sldMk cId="3408922316" sldId="527"/>
        </pc:sldMkLst>
      </pc:sldChg>
      <pc:sldChg chg="modSp mod">
        <pc:chgData name="Erica Wang" userId="7ae90e5f-ef07-4b36-87bc-7ce736b8208f" providerId="ADAL" clId="{97184751-A410-4D4F-ABA9-E34598D626EC}" dt="2025-03-19T20:34:26.489" v="39" actId="2711"/>
        <pc:sldMkLst>
          <pc:docMk/>
          <pc:sldMk cId="3731596034" sldId="532"/>
        </pc:sldMkLst>
      </pc:sldChg>
      <pc:sldChg chg="modSp mod">
        <pc:chgData name="Erica Wang" userId="7ae90e5f-ef07-4b36-87bc-7ce736b8208f" providerId="ADAL" clId="{97184751-A410-4D4F-ABA9-E34598D626EC}" dt="2025-03-25T21:00:32.202" v="173" actId="20577"/>
        <pc:sldMkLst>
          <pc:docMk/>
          <pc:sldMk cId="1240034348" sldId="533"/>
        </pc:sldMkLst>
      </pc:sldChg>
    </pc:docChg>
  </pc:docChgLst>
  <pc:docChgLst>
    <pc:chgData name="Jacky Raharinjatovo" userId="S::jackyr@psi.org::b13895ac-ac15-4d78-94bc-42abed9aff10" providerId="AD" clId="Web-{3E7E04CE-30A3-372E-A10F-E321E1BFC510}"/>
    <pc:docChg chg="modSld">
      <pc:chgData name="Jacky Raharinjatovo" userId="S::jackyr@psi.org::b13895ac-ac15-4d78-94bc-42abed9aff10" providerId="AD" clId="Web-{3E7E04CE-30A3-372E-A10F-E321E1BFC510}" dt="2025-07-30T12:08:17.136" v="2" actId="20577"/>
      <pc:docMkLst>
        <pc:docMk/>
      </pc:docMkLst>
      <pc:sldChg chg="modSp">
        <pc:chgData name="Jacky Raharinjatovo" userId="S::jackyr@psi.org::b13895ac-ac15-4d78-94bc-42abed9aff10" providerId="AD" clId="Web-{3E7E04CE-30A3-372E-A10F-E321E1BFC510}" dt="2025-07-30T12:08:17.136" v="2" actId="20577"/>
        <pc:sldMkLst>
          <pc:docMk/>
          <pc:sldMk cId="1658114439" sldId="516"/>
        </pc:sldMkLst>
        <pc:spChg chg="mod">
          <ac:chgData name="Jacky Raharinjatovo" userId="S::jackyr@psi.org::b13895ac-ac15-4d78-94bc-42abed9aff10" providerId="AD" clId="Web-{3E7E04CE-30A3-372E-A10F-E321E1BFC510}" dt="2025-07-30T12:08:17.136" v="2" actId="20577"/>
          <ac:spMkLst>
            <pc:docMk/>
            <pc:sldMk cId="1658114439" sldId="516"/>
            <ac:spMk id="3" creationId="{D4078069-FA13-AE99-2539-CCC7ACCE1AEB}"/>
          </ac:spMkLst>
        </pc:spChg>
      </pc:sldChg>
    </pc:docChg>
  </pc:docChgLst>
  <pc:docChgLst>
    <pc:chgData name="sarah.m.burnett@gmail.com" userId="S::urn:spo:guest#sarah.m.burnett@gmail.com::" providerId="AD" clId="Web-{390A54D1-695D-D24B-BCEA-C2962AAF8F6B}"/>
    <pc:docChg chg="mod modSection">
      <pc:chgData name="sarah.m.burnett@gmail.com" userId="S::urn:spo:guest#sarah.m.burnett@gmail.com::" providerId="AD" clId="Web-{390A54D1-695D-D24B-BCEA-C2962AAF8F6B}" dt="2025-06-29T20:35:09.245" v="1"/>
      <pc:docMkLst>
        <pc:docMk/>
      </pc:docMkLst>
    </pc:docChg>
  </pc:docChgLst>
  <pc:docChgLst>
    <pc:chgData name="Erica Wang" userId="7ae90e5f-ef07-4b36-87bc-7ce736b8208f" providerId="ADAL" clId="{D361FE17-C3AA-4F26-B68E-D901599AC2B3}"/>
    <pc:docChg chg="modSld">
      <pc:chgData name="Erica Wang" userId="7ae90e5f-ef07-4b36-87bc-7ce736b8208f" providerId="ADAL" clId="{D361FE17-C3AA-4F26-B68E-D901599AC2B3}" dt="2025-06-03T17:20:36.225" v="0" actId="20577"/>
      <pc:docMkLst>
        <pc:docMk/>
      </pc:docMkLst>
      <pc:sldChg chg="modSp mod">
        <pc:chgData name="Erica Wang" userId="7ae90e5f-ef07-4b36-87bc-7ce736b8208f" providerId="ADAL" clId="{D361FE17-C3AA-4F26-B68E-D901599AC2B3}" dt="2025-06-03T17:20:36.225" v="0" actId="20577"/>
        <pc:sldMkLst>
          <pc:docMk/>
          <pc:sldMk cId="1336958462" sldId="453"/>
        </pc:sldMkLst>
      </pc:sldChg>
    </pc:docChg>
  </pc:docChgLst>
  <pc:docChgLst>
    <pc:chgData name="Erica Wang" userId="7ae90e5f-ef07-4b36-87bc-7ce736b8208f" providerId="ADAL" clId="{A79344AA-1ABF-4473-87AD-E700608A02F8}"/>
    <pc:docChg chg="undo custSel addSld delSld modSld modSection">
      <pc:chgData name="Erica Wang" userId="7ae90e5f-ef07-4b36-87bc-7ce736b8208f" providerId="ADAL" clId="{A79344AA-1ABF-4473-87AD-E700608A02F8}" dt="2024-05-30T16:43:52.934" v="763"/>
      <pc:docMkLst>
        <pc:docMk/>
      </pc:docMkLst>
      <pc:sldChg chg="addSp modSp mod modClrScheme chgLayout">
        <pc:chgData name="Erica Wang" userId="7ae90e5f-ef07-4b36-87bc-7ce736b8208f" providerId="ADAL" clId="{A79344AA-1ABF-4473-87AD-E700608A02F8}" dt="2024-05-30T15:43:45.399" v="68" actId="207"/>
        <pc:sldMkLst>
          <pc:docMk/>
          <pc:sldMk cId="3078560467" sldId="314"/>
        </pc:sldMkLst>
      </pc:sldChg>
      <pc:sldChg chg="addSp modSp mod modClrScheme chgLayout">
        <pc:chgData name="Erica Wang" userId="7ae90e5f-ef07-4b36-87bc-7ce736b8208f" providerId="ADAL" clId="{A79344AA-1ABF-4473-87AD-E700608A02F8}" dt="2024-05-30T15:43:21.169" v="64" actId="207"/>
        <pc:sldMkLst>
          <pc:docMk/>
          <pc:sldMk cId="3638067555" sldId="315"/>
        </pc:sldMkLst>
      </pc:sldChg>
      <pc:sldChg chg="addSp modSp mod modClrScheme chgLayout">
        <pc:chgData name="Erica Wang" userId="7ae90e5f-ef07-4b36-87bc-7ce736b8208f" providerId="ADAL" clId="{A79344AA-1ABF-4473-87AD-E700608A02F8}" dt="2024-05-30T15:43:10.455" v="62" actId="207"/>
        <pc:sldMkLst>
          <pc:docMk/>
          <pc:sldMk cId="1513282565" sldId="316"/>
        </pc:sldMkLst>
      </pc:sldChg>
      <pc:sldChg chg="addSp delSp modSp mod modClrScheme chgLayout">
        <pc:chgData name="Erica Wang" userId="7ae90e5f-ef07-4b36-87bc-7ce736b8208f" providerId="ADAL" clId="{A79344AA-1ABF-4473-87AD-E700608A02F8}" dt="2024-05-30T15:58:22.932" v="373"/>
        <pc:sldMkLst>
          <pc:docMk/>
          <pc:sldMk cId="0" sldId="318"/>
        </pc:sldMkLst>
      </pc:sldChg>
      <pc:sldChg chg="modSp mod modClrScheme chgLayout">
        <pc:chgData name="Erica Wang" userId="7ae90e5f-ef07-4b36-87bc-7ce736b8208f" providerId="ADAL" clId="{A79344AA-1ABF-4473-87AD-E700608A02F8}" dt="2024-05-30T15:59:33.457" v="414" actId="20577"/>
        <pc:sldMkLst>
          <pc:docMk/>
          <pc:sldMk cId="0" sldId="324"/>
        </pc:sldMkLst>
      </pc:sldChg>
      <pc:sldChg chg="modSp mod modClrScheme chgLayout">
        <pc:chgData name="Erica Wang" userId="7ae90e5f-ef07-4b36-87bc-7ce736b8208f" providerId="ADAL" clId="{A79344AA-1ABF-4473-87AD-E700608A02F8}" dt="2024-05-30T15:28:44.246" v="22" actId="1076"/>
        <pc:sldMkLst>
          <pc:docMk/>
          <pc:sldMk cId="2158252481" sldId="327"/>
        </pc:sldMkLst>
      </pc:sldChg>
      <pc:sldChg chg="addSp modSp mod modClrScheme chgLayout">
        <pc:chgData name="Erica Wang" userId="7ae90e5f-ef07-4b36-87bc-7ce736b8208f" providerId="ADAL" clId="{A79344AA-1ABF-4473-87AD-E700608A02F8}" dt="2024-05-30T15:43:32.510" v="66" actId="207"/>
        <pc:sldMkLst>
          <pc:docMk/>
          <pc:sldMk cId="4158075053" sldId="397"/>
        </pc:sldMkLst>
      </pc:sldChg>
      <pc:sldChg chg="addSp modSp mod modClrScheme chgLayout">
        <pc:chgData name="Erica Wang" userId="7ae90e5f-ef07-4b36-87bc-7ce736b8208f" providerId="ADAL" clId="{A79344AA-1ABF-4473-87AD-E700608A02F8}" dt="2024-05-30T15:42:59.431" v="60" actId="207"/>
        <pc:sldMkLst>
          <pc:docMk/>
          <pc:sldMk cId="2627316243" sldId="399"/>
        </pc:sldMkLst>
      </pc:sldChg>
      <pc:sldChg chg="modSp mod modClrScheme chgLayout">
        <pc:chgData name="Erica Wang" userId="7ae90e5f-ef07-4b36-87bc-7ce736b8208f" providerId="ADAL" clId="{A79344AA-1ABF-4473-87AD-E700608A02F8}" dt="2024-05-30T15:45:42.186" v="78" actId="700"/>
        <pc:sldMkLst>
          <pc:docMk/>
          <pc:sldMk cId="839558577" sldId="401"/>
        </pc:sldMkLst>
      </pc:sldChg>
      <pc:sldChg chg="modSp mod modClrScheme chgLayout">
        <pc:chgData name="Erica Wang" userId="7ae90e5f-ef07-4b36-87bc-7ce736b8208f" providerId="ADAL" clId="{A79344AA-1ABF-4473-87AD-E700608A02F8}" dt="2024-05-30T15:46:52.920" v="91" actId="700"/>
        <pc:sldMkLst>
          <pc:docMk/>
          <pc:sldMk cId="195309704" sldId="411"/>
        </pc:sldMkLst>
      </pc:sldChg>
      <pc:sldChg chg="addSp modSp mod">
        <pc:chgData name="Erica Wang" userId="7ae90e5f-ef07-4b36-87bc-7ce736b8208f" providerId="ADAL" clId="{A79344AA-1ABF-4473-87AD-E700608A02F8}" dt="2024-05-30T15:47:08.458" v="95" actId="207"/>
        <pc:sldMkLst>
          <pc:docMk/>
          <pc:sldMk cId="36472300" sldId="414"/>
        </pc:sldMkLst>
      </pc:sldChg>
      <pc:sldChg chg="addSp modSp mod modClrScheme chgLayout">
        <pc:chgData name="Erica Wang" userId="7ae90e5f-ef07-4b36-87bc-7ce736b8208f" providerId="ADAL" clId="{A79344AA-1ABF-4473-87AD-E700608A02F8}" dt="2024-05-30T15:47:31.583" v="99" actId="207"/>
        <pc:sldMkLst>
          <pc:docMk/>
          <pc:sldMk cId="3524864422" sldId="416"/>
        </pc:sldMkLst>
      </pc:sldChg>
      <pc:sldChg chg="modSp mod modClrScheme chgLayout">
        <pc:chgData name="Erica Wang" userId="7ae90e5f-ef07-4b36-87bc-7ce736b8208f" providerId="ADAL" clId="{A79344AA-1ABF-4473-87AD-E700608A02F8}" dt="2024-05-30T15:48:39.694" v="103" actId="1076"/>
        <pc:sldMkLst>
          <pc:docMk/>
          <pc:sldMk cId="1738804163" sldId="417"/>
        </pc:sldMkLst>
      </pc:sldChg>
      <pc:sldChg chg="addSp modSp mod modClrScheme chgLayout">
        <pc:chgData name="Erica Wang" userId="7ae90e5f-ef07-4b36-87bc-7ce736b8208f" providerId="ADAL" clId="{A79344AA-1ABF-4473-87AD-E700608A02F8}" dt="2024-05-30T15:46:27.312" v="86" actId="207"/>
        <pc:sldMkLst>
          <pc:docMk/>
          <pc:sldMk cId="2095986693" sldId="431"/>
        </pc:sldMkLst>
      </pc:sldChg>
      <pc:sldChg chg="modSp mod modClrScheme chgLayout">
        <pc:chgData name="Erica Wang" userId="7ae90e5f-ef07-4b36-87bc-7ce736b8208f" providerId="ADAL" clId="{A79344AA-1ABF-4473-87AD-E700608A02F8}" dt="2024-05-30T15:29:55.553" v="46" actId="1076"/>
        <pc:sldMkLst>
          <pc:docMk/>
          <pc:sldMk cId="695903477" sldId="438"/>
        </pc:sldMkLst>
      </pc:sldChg>
      <pc:sldChg chg="modSp mod modClrScheme chgLayout">
        <pc:chgData name="Erica Wang" userId="7ae90e5f-ef07-4b36-87bc-7ce736b8208f" providerId="ADAL" clId="{A79344AA-1ABF-4473-87AD-E700608A02F8}" dt="2024-05-30T15:49:35.828" v="126" actId="1076"/>
        <pc:sldMkLst>
          <pc:docMk/>
          <pc:sldMk cId="540701778" sldId="439"/>
        </pc:sldMkLst>
      </pc:sldChg>
      <pc:sldChg chg="modSp mod">
        <pc:chgData name="Erica Wang" userId="7ae90e5f-ef07-4b36-87bc-7ce736b8208f" providerId="ADAL" clId="{A79344AA-1ABF-4473-87AD-E700608A02F8}" dt="2024-05-30T16:43:18.655" v="760" actId="20577"/>
        <pc:sldMkLst>
          <pc:docMk/>
          <pc:sldMk cId="1336958462" sldId="453"/>
        </pc:sldMkLst>
      </pc:sldChg>
      <pc:sldChg chg="modSp mod">
        <pc:chgData name="Erica Wang" userId="7ae90e5f-ef07-4b36-87bc-7ce736b8208f" providerId="ADAL" clId="{A79344AA-1ABF-4473-87AD-E700608A02F8}" dt="2024-05-30T14:47:14.617" v="16" actId="1076"/>
        <pc:sldMkLst>
          <pc:docMk/>
          <pc:sldMk cId="3496878480" sldId="463"/>
        </pc:sldMkLst>
      </pc:sldChg>
      <pc:sldChg chg="addSp delSp modSp mod modClrScheme chgLayout">
        <pc:chgData name="Erica Wang" userId="7ae90e5f-ef07-4b36-87bc-7ce736b8208f" providerId="ADAL" clId="{A79344AA-1ABF-4473-87AD-E700608A02F8}" dt="2024-05-30T16:00:46.474" v="484" actId="700"/>
        <pc:sldMkLst>
          <pc:docMk/>
          <pc:sldMk cId="3945255986" sldId="497"/>
        </pc:sldMkLst>
      </pc:sldChg>
      <pc:sldChg chg="addSp delSp modSp mod modClrScheme chgLayout">
        <pc:chgData name="Erica Wang" userId="7ae90e5f-ef07-4b36-87bc-7ce736b8208f" providerId="ADAL" clId="{A79344AA-1ABF-4473-87AD-E700608A02F8}" dt="2024-05-28T21:04:04.851" v="13" actId="20577"/>
        <pc:sldMkLst>
          <pc:docMk/>
          <pc:sldMk cId="0" sldId="498"/>
        </pc:sldMkLst>
      </pc:sldChg>
      <pc:sldChg chg="modSp mod modClrScheme chgLayout">
        <pc:chgData name="Erica Wang" userId="7ae90e5f-ef07-4b36-87bc-7ce736b8208f" providerId="ADAL" clId="{A79344AA-1ABF-4473-87AD-E700608A02F8}" dt="2024-05-30T15:30:02.890" v="48" actId="1076"/>
        <pc:sldMkLst>
          <pc:docMk/>
          <pc:sldMk cId="1983923118" sldId="499"/>
        </pc:sldMkLst>
      </pc:sldChg>
      <pc:sldChg chg="addSp modSp mod modClrScheme chgLayout">
        <pc:chgData name="Erica Wang" userId="7ae90e5f-ef07-4b36-87bc-7ce736b8208f" providerId="ADAL" clId="{A79344AA-1ABF-4473-87AD-E700608A02F8}" dt="2024-05-30T16:43:39.267" v="762" actId="207"/>
        <pc:sldMkLst>
          <pc:docMk/>
          <pc:sldMk cId="2944199207" sldId="501"/>
        </pc:sldMkLst>
      </pc:sldChg>
      <pc:sldChg chg="mod modClrScheme addCm chgLayout">
        <pc:chgData name="Erica Wang" userId="7ae90e5f-ef07-4b36-87bc-7ce736b8208f" providerId="ADAL" clId="{A79344AA-1ABF-4473-87AD-E700608A02F8}" dt="2024-05-30T16:43:52.934" v="763"/>
        <pc:sldMkLst>
          <pc:docMk/>
          <pc:sldMk cId="3304976019" sldId="502"/>
        </pc:sldMkLst>
        <pc:extLst>
          <p:ext xmlns:p="http://schemas.openxmlformats.org/presentationml/2006/main" uri="{D6D511B9-2390-475A-947B-AFAB55BFBCF1}">
            <pc226:cmChg xmlns:pc226="http://schemas.microsoft.com/office/powerpoint/2022/06/main/command" chg="add">
              <pc226:chgData name="Erica Wang" userId="7ae90e5f-ef07-4b36-87bc-7ce736b8208f" providerId="ADAL" clId="{A79344AA-1ABF-4473-87AD-E700608A02F8}" dt="2024-05-30T16:43:52.934" v="763"/>
              <pc2:cmMkLst xmlns:pc2="http://schemas.microsoft.com/office/powerpoint/2019/9/main/command">
                <pc:docMk/>
                <pc:sldMk cId="3304976019" sldId="502"/>
                <pc2:cmMk id="{0D4AEA4E-9E8E-4983-89D6-F8F6E5B75A54}"/>
              </pc2:cmMkLst>
            </pc226:cmChg>
          </p:ext>
        </pc:extLst>
      </pc:sldChg>
      <pc:sldChg chg="addSp modSp mod modClrScheme chgLayout">
        <pc:chgData name="Erica Wang" userId="7ae90e5f-ef07-4b36-87bc-7ce736b8208f" providerId="ADAL" clId="{A79344AA-1ABF-4473-87AD-E700608A02F8}" dt="2024-05-30T15:45:07.327" v="73" actId="14100"/>
        <pc:sldMkLst>
          <pc:docMk/>
          <pc:sldMk cId="2446478593" sldId="504"/>
        </pc:sldMkLst>
      </pc:sldChg>
      <pc:sldChg chg="addSp modSp mod modClrScheme chgLayout">
        <pc:chgData name="Erica Wang" userId="7ae90e5f-ef07-4b36-87bc-7ce736b8208f" providerId="ADAL" clId="{A79344AA-1ABF-4473-87AD-E700608A02F8}" dt="2024-05-30T15:45:30.279" v="76" actId="1076"/>
        <pc:sldMkLst>
          <pc:docMk/>
          <pc:sldMk cId="628419547" sldId="505"/>
        </pc:sldMkLst>
      </pc:sldChg>
      <pc:sldChg chg="addSp modSp mod modClrScheme chgLayout">
        <pc:chgData name="Erica Wang" userId="7ae90e5f-ef07-4b36-87bc-7ce736b8208f" providerId="ADAL" clId="{A79344AA-1ABF-4473-87AD-E700608A02F8}" dt="2024-05-30T15:46:03.902" v="82" actId="700"/>
        <pc:sldMkLst>
          <pc:docMk/>
          <pc:sldMk cId="2592700883" sldId="506"/>
        </pc:sldMkLst>
      </pc:sldChg>
      <pc:sldChg chg="modSp mod modClrScheme chgLayout">
        <pc:chgData name="Erica Wang" userId="7ae90e5f-ef07-4b36-87bc-7ce736b8208f" providerId="ADAL" clId="{A79344AA-1ABF-4473-87AD-E700608A02F8}" dt="2024-05-30T15:50:19.363" v="138" actId="1076"/>
        <pc:sldMkLst>
          <pc:docMk/>
          <pc:sldMk cId="3967053611" sldId="507"/>
        </pc:sldMkLst>
      </pc:sldChg>
      <pc:sldChg chg="modSp mod modClrScheme chgLayout">
        <pc:chgData name="Erica Wang" userId="7ae90e5f-ef07-4b36-87bc-7ce736b8208f" providerId="ADAL" clId="{A79344AA-1ABF-4473-87AD-E700608A02F8}" dt="2024-05-30T15:49:11.726" v="112" actId="1076"/>
        <pc:sldMkLst>
          <pc:docMk/>
          <pc:sldMk cId="2547596213" sldId="508"/>
        </pc:sldMkLst>
      </pc:sldChg>
      <pc:sldChg chg="modSp mod modClrScheme chgLayout">
        <pc:chgData name="Erica Wang" userId="7ae90e5f-ef07-4b36-87bc-7ce736b8208f" providerId="ADAL" clId="{A79344AA-1ABF-4473-87AD-E700608A02F8}" dt="2024-05-30T15:49:48.284" v="129" actId="1076"/>
        <pc:sldMkLst>
          <pc:docMk/>
          <pc:sldMk cId="3039002670" sldId="509"/>
        </pc:sldMkLst>
      </pc:sldChg>
      <pc:sldChg chg="addSp modSp mod modClrScheme chgLayout">
        <pc:chgData name="Erica Wang" userId="7ae90e5f-ef07-4b36-87bc-7ce736b8208f" providerId="ADAL" clId="{A79344AA-1ABF-4473-87AD-E700608A02F8}" dt="2024-05-30T15:50:06.530" v="134" actId="207"/>
        <pc:sldMkLst>
          <pc:docMk/>
          <pc:sldMk cId="677068077" sldId="510"/>
        </pc:sldMkLst>
      </pc:sldChg>
      <pc:sldChg chg="addSp delSp modSp mod modClrScheme chgLayout">
        <pc:chgData name="Erica Wang" userId="7ae90e5f-ef07-4b36-87bc-7ce736b8208f" providerId="ADAL" clId="{A79344AA-1ABF-4473-87AD-E700608A02F8}" dt="2024-05-30T15:51:56.049" v="172" actId="207"/>
        <pc:sldMkLst>
          <pc:docMk/>
          <pc:sldMk cId="1442275130" sldId="511"/>
        </pc:sldMkLst>
      </pc:sldChg>
      <pc:sldChg chg="addSp delSp modSp mod modClrScheme chgLayout">
        <pc:chgData name="Erica Wang" userId="7ae90e5f-ef07-4b36-87bc-7ce736b8208f" providerId="ADAL" clId="{A79344AA-1ABF-4473-87AD-E700608A02F8}" dt="2024-05-30T15:52:29.470" v="183" actId="1076"/>
        <pc:sldMkLst>
          <pc:docMk/>
          <pc:sldMk cId="0" sldId="512"/>
        </pc:sldMkLst>
      </pc:sldChg>
      <pc:sldChg chg="modSp mod modClrScheme chgLayout">
        <pc:chgData name="Erica Wang" userId="7ae90e5f-ef07-4b36-87bc-7ce736b8208f" providerId="ADAL" clId="{A79344AA-1ABF-4473-87AD-E700608A02F8}" dt="2024-05-30T15:53:17.234" v="208" actId="20577"/>
        <pc:sldMkLst>
          <pc:docMk/>
          <pc:sldMk cId="3961928488" sldId="513"/>
        </pc:sldMkLst>
      </pc:sldChg>
      <pc:sldChg chg="addSp modSp mod">
        <pc:chgData name="Erica Wang" userId="7ae90e5f-ef07-4b36-87bc-7ce736b8208f" providerId="ADAL" clId="{A79344AA-1ABF-4473-87AD-E700608A02F8}" dt="2024-05-30T15:53:39.631" v="213" actId="207"/>
        <pc:sldMkLst>
          <pc:docMk/>
          <pc:sldMk cId="1412464836" sldId="514"/>
        </pc:sldMkLst>
      </pc:sldChg>
      <pc:sldChg chg="modSp del mod modClrScheme chgLayout">
        <pc:chgData name="Erica Wang" userId="7ae90e5f-ef07-4b36-87bc-7ce736b8208f" providerId="ADAL" clId="{A79344AA-1ABF-4473-87AD-E700608A02F8}" dt="2024-05-30T16:41:41.967" v="755" actId="2696"/>
        <pc:sldMkLst>
          <pc:docMk/>
          <pc:sldMk cId="98091192" sldId="515"/>
        </pc:sldMkLst>
      </pc:sldChg>
      <pc:sldChg chg="addSp delSp modSp mod modClrScheme delAnim modAnim chgLayout">
        <pc:chgData name="Erica Wang" userId="7ae90e5f-ef07-4b36-87bc-7ce736b8208f" providerId="ADAL" clId="{A79344AA-1ABF-4473-87AD-E700608A02F8}" dt="2024-05-30T15:58:15.272" v="370" actId="1076"/>
        <pc:sldMkLst>
          <pc:docMk/>
          <pc:sldMk cId="0" sldId="517"/>
        </pc:sldMkLst>
      </pc:sldChg>
      <pc:sldChg chg="modSp mod modClrScheme modAnim chgLayout">
        <pc:chgData name="Erica Wang" userId="7ae90e5f-ef07-4b36-87bc-7ce736b8208f" providerId="ADAL" clId="{A79344AA-1ABF-4473-87AD-E700608A02F8}" dt="2024-05-30T15:55:28.006" v="327" actId="20577"/>
        <pc:sldMkLst>
          <pc:docMk/>
          <pc:sldMk cId="0" sldId="519"/>
        </pc:sldMkLst>
      </pc:sldChg>
      <pc:sldChg chg="addSp delSp modSp mod modClrScheme chgLayout">
        <pc:chgData name="Erica Wang" userId="7ae90e5f-ef07-4b36-87bc-7ce736b8208f" providerId="ADAL" clId="{A79344AA-1ABF-4473-87AD-E700608A02F8}" dt="2024-05-30T15:54:17.072" v="237" actId="1076"/>
        <pc:sldMkLst>
          <pc:docMk/>
          <pc:sldMk cId="0" sldId="520"/>
        </pc:sldMkLst>
      </pc:sldChg>
      <pc:sldChg chg="addSp delSp modSp mod modClrScheme modAnim chgLayout">
        <pc:chgData name="Erica Wang" userId="7ae90e5f-ef07-4b36-87bc-7ce736b8208f" providerId="ADAL" clId="{A79344AA-1ABF-4473-87AD-E700608A02F8}" dt="2024-05-30T16:04:44.234" v="553" actId="207"/>
        <pc:sldMkLst>
          <pc:docMk/>
          <pc:sldMk cId="0" sldId="521"/>
        </pc:sldMkLst>
      </pc:sldChg>
      <pc:sldChg chg="addSp delSp modSp mod modClrScheme chgLayout">
        <pc:chgData name="Erica Wang" userId="7ae90e5f-ef07-4b36-87bc-7ce736b8208f" providerId="ADAL" clId="{A79344AA-1ABF-4473-87AD-E700608A02F8}" dt="2024-05-30T16:40:07.198" v="619" actId="20577"/>
        <pc:sldMkLst>
          <pc:docMk/>
          <pc:sldMk cId="0" sldId="522"/>
        </pc:sldMkLst>
      </pc:sldChg>
      <pc:sldChg chg="addSp delSp modSp mod">
        <pc:chgData name="Erica Wang" userId="7ae90e5f-ef07-4b36-87bc-7ce736b8208f" providerId="ADAL" clId="{A79344AA-1ABF-4473-87AD-E700608A02F8}" dt="2024-05-30T16:40:55.402" v="690" actId="207"/>
        <pc:sldMkLst>
          <pc:docMk/>
          <pc:sldMk cId="204432437" sldId="523"/>
        </pc:sldMkLst>
      </pc:sldChg>
      <pc:sldChg chg="del">
        <pc:chgData name="Erica Wang" userId="7ae90e5f-ef07-4b36-87bc-7ce736b8208f" providerId="ADAL" clId="{A79344AA-1ABF-4473-87AD-E700608A02F8}" dt="2024-05-30T16:40:22.774" v="621" actId="2696"/>
        <pc:sldMkLst>
          <pc:docMk/>
          <pc:sldMk cId="2508035988" sldId="524"/>
        </pc:sldMkLst>
      </pc:sldChg>
      <pc:sldChg chg="addSp delSp modSp mod">
        <pc:chgData name="Erica Wang" userId="7ae90e5f-ef07-4b36-87bc-7ce736b8208f" providerId="ADAL" clId="{A79344AA-1ABF-4473-87AD-E700608A02F8}" dt="2024-05-30T16:41:32.481" v="750" actId="1076"/>
        <pc:sldMkLst>
          <pc:docMk/>
          <pc:sldMk cId="3653274593" sldId="525"/>
        </pc:sldMkLst>
      </pc:sldChg>
      <pc:sldChg chg="addSp delSp modSp mod modClrScheme chgLayout">
        <pc:chgData name="Erica Wang" userId="7ae90e5f-ef07-4b36-87bc-7ce736b8208f" providerId="ADAL" clId="{A79344AA-1ABF-4473-87AD-E700608A02F8}" dt="2024-05-30T16:41:38.198" v="754" actId="1076"/>
        <pc:sldMkLst>
          <pc:docMk/>
          <pc:sldMk cId="2114542098" sldId="526"/>
        </pc:sldMkLst>
      </pc:sldChg>
      <pc:sldChg chg="add">
        <pc:chgData name="Erica Wang" userId="7ae90e5f-ef07-4b36-87bc-7ce736b8208f" providerId="ADAL" clId="{A79344AA-1ABF-4473-87AD-E700608A02F8}" dt="2024-05-30T16:40:20.129" v="620"/>
        <pc:sldMkLst>
          <pc:docMk/>
          <pc:sldMk cId="2133056143" sldId="52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Light" panose="02000000000000000000" pitchFamily="2" charset="0"/>
              </a:defRPr>
            </a:lvl1pPr>
          </a:lstStyle>
          <a:p>
            <a:fld id="{498593FA-E9AB-EC48-9716-96CC64AC765D}" type="slidenum">
              <a:rPr lang="en-US" smtClean="0"/>
              <a:pPr/>
              <a:t>‹#›</a:t>
            </a:fld>
            <a:endParaRPr lang="en-US"/>
          </a:p>
        </p:txBody>
      </p:sp>
      <p:sp>
        <p:nvSpPr>
          <p:cNvPr id="8" name="Footer Placeholder 7">
            <a:extLst>
              <a:ext uri="{FF2B5EF4-FFF2-40B4-BE49-F238E27FC236}">
                <a16:creationId xmlns:a16="http://schemas.microsoft.com/office/drawing/2014/main" id="{D3C8C52C-8C54-AA48-867D-06C02049155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19841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Light" panose="02000000000000000000" pitchFamily="2" charset="0"/>
        <a:ea typeface="+mn-ea"/>
        <a:cs typeface="+mn-cs"/>
      </a:defRPr>
    </a:lvl1pPr>
    <a:lvl2pPr marL="457200" algn="l" defTabSz="914400" rtl="0" eaLnBrk="1" latinLnBrk="0" hangingPunct="1">
      <a:defRPr sz="1200" b="0" i="0" kern="1200">
        <a:solidFill>
          <a:schemeClr val="tx1"/>
        </a:solidFill>
        <a:latin typeface="Roboto Light" panose="02000000000000000000" pitchFamily="2" charset="0"/>
        <a:ea typeface="+mn-ea"/>
        <a:cs typeface="+mn-cs"/>
      </a:defRPr>
    </a:lvl2pPr>
    <a:lvl3pPr marL="914400" algn="l" defTabSz="914400" rtl="0" eaLnBrk="1" latinLnBrk="0" hangingPunct="1">
      <a:defRPr sz="1200" b="0" i="0" kern="1200">
        <a:solidFill>
          <a:schemeClr val="tx1"/>
        </a:solidFill>
        <a:latin typeface="Roboto Light" panose="02000000000000000000" pitchFamily="2" charset="0"/>
        <a:ea typeface="+mn-ea"/>
        <a:cs typeface="+mn-cs"/>
      </a:defRPr>
    </a:lvl3pPr>
    <a:lvl4pPr marL="1371600" algn="l" defTabSz="914400" rtl="0" eaLnBrk="1" latinLnBrk="0" hangingPunct="1">
      <a:defRPr sz="1200" b="0" i="0" kern="1200">
        <a:solidFill>
          <a:schemeClr val="tx1"/>
        </a:solidFill>
        <a:latin typeface="Roboto Light" panose="02000000000000000000" pitchFamily="2" charset="0"/>
        <a:ea typeface="+mn-ea"/>
        <a:cs typeface="+mn-cs"/>
      </a:defRPr>
    </a:lvl4pPr>
    <a:lvl5pPr marL="1828800" algn="l" defTabSz="914400" rtl="0" eaLnBrk="1" latinLnBrk="0" hangingPunct="1">
      <a:defRPr sz="1200" b="0" i="0" kern="1200">
        <a:solidFill>
          <a:schemeClr val="tx1"/>
        </a:solidFill>
        <a:latin typeface="Roboto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pPr/>
              <a:t>3</a:t>
            </a:fld>
            <a:endParaRPr lang="en-US"/>
          </a:p>
        </p:txBody>
      </p:sp>
    </p:spTree>
    <p:extLst>
      <p:ext uri="{BB962C8B-B14F-4D97-AF65-F5344CB8AC3E}">
        <p14:creationId xmlns:p14="http://schemas.microsoft.com/office/powerpoint/2010/main" val="3525831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C16FA1AC-FB10-45C4-877B-C5EB00465471}" type="slidenum">
              <a:rPr lang="en-US" smtClean="0"/>
              <a:t>22</a:t>
            </a:fld>
            <a:endParaRPr lang="fr-FR"/>
          </a:p>
        </p:txBody>
      </p:sp>
    </p:spTree>
    <p:extLst>
      <p:ext uri="{BB962C8B-B14F-4D97-AF65-F5344CB8AC3E}">
        <p14:creationId xmlns:p14="http://schemas.microsoft.com/office/powerpoint/2010/main" val="72102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C16FA1AC-FB10-45C4-877B-C5EB00465471}" type="slidenum">
              <a:rPr lang="en-US" smtClean="0"/>
              <a:t>23</a:t>
            </a:fld>
            <a:endParaRPr lang="fr-FR"/>
          </a:p>
        </p:txBody>
      </p:sp>
    </p:spTree>
    <p:extLst>
      <p:ext uri="{BB962C8B-B14F-4D97-AF65-F5344CB8AC3E}">
        <p14:creationId xmlns:p14="http://schemas.microsoft.com/office/powerpoint/2010/main" val="2331168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C16FA1AC-FB10-45C4-877B-C5EB00465471}" type="slidenum">
              <a:rPr lang="en-US" smtClean="0"/>
              <a:t>24</a:t>
            </a:fld>
            <a:endParaRPr lang="fr-FR"/>
          </a:p>
        </p:txBody>
      </p:sp>
    </p:spTree>
    <p:extLst>
      <p:ext uri="{BB962C8B-B14F-4D97-AF65-F5344CB8AC3E}">
        <p14:creationId xmlns:p14="http://schemas.microsoft.com/office/powerpoint/2010/main" val="243225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29</a:t>
            </a:fld>
            <a:endParaRPr lang="en-US"/>
          </a:p>
        </p:txBody>
      </p:sp>
    </p:spTree>
    <p:extLst>
      <p:ext uri="{BB962C8B-B14F-4D97-AF65-F5344CB8AC3E}">
        <p14:creationId xmlns:p14="http://schemas.microsoft.com/office/powerpoint/2010/main" val="1035727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08B47-A256-F5E4-C8CB-0678F7E786E3}"/>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DC4DD837-09D9-1CCC-24A0-F7021FDE25EE}"/>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F386A3B3-B575-14B6-0A31-CAE42FF8C61B}"/>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FDA02DF2-6855-8317-EEA7-E350ABF19744}"/>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30</a:t>
            </a:fld>
            <a:endParaRPr lang="en-US">
              <a:solidFill>
                <a:prstClr val="black"/>
              </a:solidFill>
            </a:endParaRPr>
          </a:p>
        </p:txBody>
      </p:sp>
    </p:spTree>
    <p:extLst>
      <p:ext uri="{BB962C8B-B14F-4D97-AF65-F5344CB8AC3E}">
        <p14:creationId xmlns:p14="http://schemas.microsoft.com/office/powerpoint/2010/main" val="806329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6FA1AC-FB10-45C4-877B-C5EB004654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t>32</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8024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310245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12922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4</a:t>
            </a:fld>
            <a:endParaRPr lang="en-US"/>
          </a:p>
        </p:txBody>
      </p:sp>
    </p:spTree>
    <p:extLst>
      <p:ext uri="{BB962C8B-B14F-4D97-AF65-F5344CB8AC3E}">
        <p14:creationId xmlns:p14="http://schemas.microsoft.com/office/powerpoint/2010/main" val="158806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DBE17-0A59-0EFB-781A-A76DFF7F61B3}"/>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A827051C-29BC-311E-21E1-6420400FCB4D}"/>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F6EFCF49-367A-5AF1-1AAE-5FF240C1997B}"/>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8DAFD7D4-82F4-F24B-30F4-7EF4963CA025}"/>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5</a:t>
            </a:fld>
            <a:endParaRPr lang="en-US">
              <a:solidFill>
                <a:prstClr val="black"/>
              </a:solidFill>
            </a:endParaRPr>
          </a:p>
        </p:txBody>
      </p:sp>
    </p:spTree>
    <p:extLst>
      <p:ext uri="{BB962C8B-B14F-4D97-AF65-F5344CB8AC3E}">
        <p14:creationId xmlns:p14="http://schemas.microsoft.com/office/powerpoint/2010/main" val="156302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4E551-03EC-4B1F-8B1C-DFD302404865}" type="slidenum">
              <a:rPr lang="en-US" smtClean="0"/>
              <a:t>6</a:t>
            </a:fld>
            <a:endParaRPr lang="en-US"/>
          </a:p>
        </p:txBody>
      </p:sp>
    </p:spTree>
    <p:extLst>
      <p:ext uri="{BB962C8B-B14F-4D97-AF65-F5344CB8AC3E}">
        <p14:creationId xmlns:p14="http://schemas.microsoft.com/office/powerpoint/2010/main" val="3002196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Some general </a:t>
            </a:r>
            <a:r>
              <a:rPr lang="en-US" baseline="0" noProof="0"/>
              <a:t>rules regarding the filling of the questionnaire are the following:</a:t>
            </a:r>
          </a:p>
          <a:p>
            <a:pPr marL="228600" indent="-228600">
              <a:buAutoNum type="arabicPeriod"/>
            </a:pPr>
            <a:r>
              <a:rPr lang="en-US" baseline="0" noProof="0"/>
              <a:t>Never read out loud the options of the question to the respondents. Rather listen to what he is saying and </a:t>
            </a:r>
            <a:r>
              <a:rPr lang="en-US" baseline="0" noProof="0" err="1"/>
              <a:t>and </a:t>
            </a:r>
            <a:r>
              <a:rPr lang="en-US" baseline="0" noProof="0"/>
              <a:t>based on that response mark the corresponding option in the questionnaire</a:t>
            </a:r>
          </a:p>
          <a:p>
            <a:pPr marL="228600" indent="-228600">
              <a:buAutoNum type="arabicPeriod"/>
            </a:pPr>
            <a:r>
              <a:rPr lang="en-US" baseline="0" noProof="0"/>
              <a:t>If the question involves things that happened in the past and the respondent cannot immediately recall, assist in talking him/her through the event to facilitate correct recall</a:t>
            </a:r>
          </a:p>
          <a:p>
            <a:pPr marL="228600" indent="-228600">
              <a:buAutoNum type="arabicPeriod"/>
            </a:pPr>
            <a:r>
              <a:rPr lang="en-US" noProof="0"/>
              <a:t>In case the response given does </a:t>
            </a:r>
            <a:r>
              <a:rPr lang="en-US" baseline="0" noProof="0"/>
              <a:t>not directly match the options in the wording in the questionnaire tick the option that is closest to the response, i.e. that is identical from the meaning or content even the respondent phrased it differently. If the response does not fit in any category, i.e. very different from any options stated, then mark the "other" option</a:t>
            </a:r>
          </a:p>
          <a:p>
            <a:pPr marL="228600" indent="-228600">
              <a:buAutoNum type="arabicPeriod"/>
            </a:pPr>
            <a:r>
              <a:rPr lang="en-US" baseline="0" noProof="0"/>
              <a:t>Pay close attention to the skip patterns, i.e. the instruction in the questionnaire where to go next depending on the responses obtained (this does not apply in data collections with digital devices)</a:t>
            </a:r>
          </a:p>
          <a:p>
            <a:pPr marL="228600" indent="-228600">
              <a:buAutoNum type="arabicPeriod"/>
            </a:pPr>
            <a:r>
              <a:rPr lang="en-US" baseline="0" noProof="0"/>
              <a:t>Always mark the questionnaire clearly so that the data entry staff can have no doubt what the response was</a:t>
            </a:r>
            <a:endParaRPr lang="en-US" noProof="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6FA1AC-FB10-45C4-877B-C5EB004654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5422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pPr/>
              <a:t>13</a:t>
            </a:fld>
            <a:endParaRPr lang="en-US"/>
          </a:p>
        </p:txBody>
      </p:sp>
    </p:spTree>
    <p:extLst>
      <p:ext uri="{BB962C8B-B14F-4D97-AF65-F5344CB8AC3E}">
        <p14:creationId xmlns:p14="http://schemas.microsoft.com/office/powerpoint/2010/main" val="3737048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6FA1AC-FB10-45C4-877B-C5EB004654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t>19</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8024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6FA1AC-FB10-45C4-877B-C5EB004654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t>20</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9640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C16FA1AC-FB10-45C4-877B-C5EB00465471}" type="slidenum">
              <a:rPr lang="en-US" smtClean="0"/>
              <a:t>21</a:t>
            </a:fld>
            <a:endParaRPr lang="fr-FR"/>
          </a:p>
        </p:txBody>
      </p:sp>
    </p:spTree>
    <p:extLst>
      <p:ext uri="{BB962C8B-B14F-4D97-AF65-F5344CB8AC3E}">
        <p14:creationId xmlns:p14="http://schemas.microsoft.com/office/powerpoint/2010/main" val="206878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B40260D-D33A-614A-9201-6EDB08C65BEA}"/>
              </a:ext>
            </a:extLst>
          </p:cNvPr>
          <p:cNvSpPr>
            <a:spLocks noGrp="1" noChangeAspect="1"/>
          </p:cNvSpPr>
          <p:nvPr>
            <p:ph type="pic" sz="quarter" idx="10"/>
          </p:nvPr>
        </p:nvSpPr>
        <p:spPr>
          <a:xfrm>
            <a:off x="16042" y="1501771"/>
            <a:ext cx="9144000" cy="9144000"/>
          </a:xfrm>
        </p:spPr>
        <p:txBody>
          <a:bodyPr/>
          <a:lstStyle/>
          <a:p>
            <a:r>
              <a:rPr lang="en-US"/>
              <a:t>Click icon to add picture</a:t>
            </a:r>
          </a:p>
        </p:txBody>
      </p:sp>
      <p:sp>
        <p:nvSpPr>
          <p:cNvPr id="16" name="Text Placeholder 15">
            <a:extLst>
              <a:ext uri="{FF2B5EF4-FFF2-40B4-BE49-F238E27FC236}">
                <a16:creationId xmlns:a16="http://schemas.microsoft.com/office/drawing/2014/main" id="{213FFED0-FB6F-4B4D-BBCC-5AF4D472999C}"/>
              </a:ext>
            </a:extLst>
          </p:cNvPr>
          <p:cNvSpPr>
            <a:spLocks noGrp="1"/>
          </p:cNvSpPr>
          <p:nvPr>
            <p:ph type="body" sz="quarter" idx="11" hasCustomPrompt="1"/>
          </p:nvPr>
        </p:nvSpPr>
        <p:spPr>
          <a:xfrm>
            <a:off x="12852400" y="6416241"/>
            <a:ext cx="9702800" cy="1034129"/>
          </a:xfrm>
        </p:spPr>
        <p:txBody>
          <a:bodyPr wrap="square">
            <a:spAutoFit/>
          </a:bodyPr>
          <a:lstStyle>
            <a:lvl1pPr marL="0" marR="0" indent="0" algn="l" defTabSz="1828800" rtl="0" eaLnBrk="1" fontAlgn="auto" latinLnBrk="0" hangingPunct="1">
              <a:lnSpc>
                <a:spcPct val="80000"/>
              </a:lnSpc>
              <a:spcBef>
                <a:spcPts val="200"/>
              </a:spcBef>
              <a:spcAft>
                <a:spcPts val="1000"/>
              </a:spcAft>
              <a:buClrTx/>
              <a:buSzTx/>
              <a:buFontTx/>
              <a:buNone/>
              <a:tabLst/>
              <a:defRPr sz="7200" b="0" i="0" cap="all" baseline="0">
                <a:latin typeface="Poppins Light" pitchFamily="2" charset="77"/>
                <a:cs typeface="Poppins Light" pitchFamily="2" charset="77"/>
              </a:defRPr>
            </a:lvl1pPr>
          </a:lstStyle>
          <a:p>
            <a:pPr lvl="0"/>
            <a:r>
              <a:rPr lang="en-US"/>
              <a:t>This is the title</a:t>
            </a:r>
          </a:p>
        </p:txBody>
      </p:sp>
      <p:sp>
        <p:nvSpPr>
          <p:cNvPr id="2" name="Title 1">
            <a:extLst>
              <a:ext uri="{FF2B5EF4-FFF2-40B4-BE49-F238E27FC236}">
                <a16:creationId xmlns:a16="http://schemas.microsoft.com/office/drawing/2014/main" id="{6D3FD0C7-91DC-DF43-9818-0DCBF1D4C1DD}"/>
              </a:ext>
            </a:extLst>
          </p:cNvPr>
          <p:cNvSpPr>
            <a:spLocks noGrp="1"/>
          </p:cNvSpPr>
          <p:nvPr>
            <p:ph type="title"/>
          </p:nvPr>
        </p:nvSpPr>
        <p:spPr>
          <a:xfrm>
            <a:off x="12877800" y="4343400"/>
            <a:ext cx="9677400" cy="1920526"/>
          </a:xfrm>
        </p:spPr>
        <p:txBody>
          <a:bodyPr>
            <a:spAutoFit/>
          </a:bodyPr>
          <a:lstStyle>
            <a:lvl1pPr>
              <a:lnSpc>
                <a:spcPct val="80000"/>
              </a:lnSpc>
              <a:defRPr/>
            </a:lvl1pPr>
          </a:lstStyle>
          <a:p>
            <a:r>
              <a:rPr lang="en-US"/>
              <a:t>Click to edit Master title style</a:t>
            </a:r>
          </a:p>
        </p:txBody>
      </p:sp>
      <p:grpSp>
        <p:nvGrpSpPr>
          <p:cNvPr id="6" name="Group 5">
            <a:extLst>
              <a:ext uri="{FF2B5EF4-FFF2-40B4-BE49-F238E27FC236}">
                <a16:creationId xmlns:a16="http://schemas.microsoft.com/office/drawing/2014/main" id="{37D56BF5-A7F4-2F40-7829-3B95357003F3}"/>
              </a:ext>
            </a:extLst>
          </p:cNvPr>
          <p:cNvGrpSpPr/>
          <p:nvPr userDrawn="1"/>
        </p:nvGrpSpPr>
        <p:grpSpPr>
          <a:xfrm>
            <a:off x="9160042" y="6793044"/>
            <a:ext cx="1959618" cy="1979418"/>
            <a:chOff x="9166522" y="4957273"/>
            <a:chExt cx="1959618" cy="1979418"/>
          </a:xfrm>
          <a:solidFill>
            <a:schemeClr val="accent3"/>
          </a:solidFill>
        </p:grpSpPr>
        <p:sp>
          <p:nvSpPr>
            <p:cNvPr id="14" name="Freeform 432">
              <a:extLst>
                <a:ext uri="{FF2B5EF4-FFF2-40B4-BE49-F238E27FC236}">
                  <a16:creationId xmlns:a16="http://schemas.microsoft.com/office/drawing/2014/main" id="{13C9007A-E18C-9E95-2B63-2143C84B61AF}"/>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433">
              <a:extLst>
                <a:ext uri="{FF2B5EF4-FFF2-40B4-BE49-F238E27FC236}">
                  <a16:creationId xmlns:a16="http://schemas.microsoft.com/office/drawing/2014/main" id="{169A067F-41EE-68A4-0AB4-5D274B9759EE}"/>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grpFill/>
            <a:ln>
              <a:noFill/>
            </a:ln>
            <a:effectLst/>
          </p:spPr>
          <p:txBody>
            <a:bodyPr wrap="none" anchor="ctr"/>
            <a:lstStyle/>
            <a:p>
              <a:endParaRPr lang="en-US"/>
            </a:p>
          </p:txBody>
        </p:sp>
      </p:grpSp>
      <p:grpSp>
        <p:nvGrpSpPr>
          <p:cNvPr id="8" name="Group 7">
            <a:extLst>
              <a:ext uri="{FF2B5EF4-FFF2-40B4-BE49-F238E27FC236}">
                <a16:creationId xmlns:a16="http://schemas.microsoft.com/office/drawing/2014/main" id="{593A0CCA-F6C4-F6CA-5906-CE9688837E7A}"/>
              </a:ext>
            </a:extLst>
          </p:cNvPr>
          <p:cNvGrpSpPr/>
          <p:nvPr userDrawn="1"/>
        </p:nvGrpSpPr>
        <p:grpSpPr>
          <a:xfrm>
            <a:off x="9173289" y="8772474"/>
            <a:ext cx="1881825" cy="1900650"/>
            <a:chOff x="1481138" y="1035049"/>
            <a:chExt cx="2557462" cy="2583045"/>
          </a:xfrm>
        </p:grpSpPr>
        <p:sp>
          <p:nvSpPr>
            <p:cNvPr id="22" name="Freeform 250">
              <a:extLst>
                <a:ext uri="{FF2B5EF4-FFF2-40B4-BE49-F238E27FC236}">
                  <a16:creationId xmlns:a16="http://schemas.microsoft.com/office/drawing/2014/main" id="{24C1B02E-1BA6-8EFF-0655-E6D995F75D1D}"/>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1">
              <a:extLst>
                <a:ext uri="{FF2B5EF4-FFF2-40B4-BE49-F238E27FC236}">
                  <a16:creationId xmlns:a16="http://schemas.microsoft.com/office/drawing/2014/main" id="{46B8FCA0-7EAC-7778-1530-7CAE4B8AE159}"/>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52">
              <a:extLst>
                <a:ext uri="{FF2B5EF4-FFF2-40B4-BE49-F238E27FC236}">
                  <a16:creationId xmlns:a16="http://schemas.microsoft.com/office/drawing/2014/main" id="{60682C1F-BE15-0D42-3C4F-B72B7A158593}"/>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53">
              <a:extLst>
                <a:ext uri="{FF2B5EF4-FFF2-40B4-BE49-F238E27FC236}">
                  <a16:creationId xmlns:a16="http://schemas.microsoft.com/office/drawing/2014/main" id="{8EE0F479-55B6-CC8B-464F-459C622A8DB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54">
              <a:extLst>
                <a:ext uri="{FF2B5EF4-FFF2-40B4-BE49-F238E27FC236}">
                  <a16:creationId xmlns:a16="http://schemas.microsoft.com/office/drawing/2014/main" id="{8E575F6C-71BD-91F0-A0F5-F2EF4E5E7041}"/>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55">
              <a:extLst>
                <a:ext uri="{FF2B5EF4-FFF2-40B4-BE49-F238E27FC236}">
                  <a16:creationId xmlns:a16="http://schemas.microsoft.com/office/drawing/2014/main" id="{6154D5B3-C9DA-8338-23AB-91078FA53776}"/>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56">
              <a:extLst>
                <a:ext uri="{FF2B5EF4-FFF2-40B4-BE49-F238E27FC236}">
                  <a16:creationId xmlns:a16="http://schemas.microsoft.com/office/drawing/2014/main" id="{D9EA73BA-2677-F434-1343-3A90FF468193}"/>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7">
              <a:extLst>
                <a:ext uri="{FF2B5EF4-FFF2-40B4-BE49-F238E27FC236}">
                  <a16:creationId xmlns:a16="http://schemas.microsoft.com/office/drawing/2014/main" id="{5DF4183B-FBFD-E59C-7CFA-3A9D6FFCE332}"/>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8">
              <a:extLst>
                <a:ext uri="{FF2B5EF4-FFF2-40B4-BE49-F238E27FC236}">
                  <a16:creationId xmlns:a16="http://schemas.microsoft.com/office/drawing/2014/main" id="{C72A5E24-D1B4-B497-28E6-605D1D826B84}"/>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370">
            <a:extLst>
              <a:ext uri="{FF2B5EF4-FFF2-40B4-BE49-F238E27FC236}">
                <a16:creationId xmlns:a16="http://schemas.microsoft.com/office/drawing/2014/main" id="{96C42D78-FDBB-3638-9C16-980C953FE945}"/>
              </a:ext>
            </a:extLst>
          </p:cNvPr>
          <p:cNvSpPr>
            <a:spLocks noChangeArrowheads="1"/>
          </p:cNvSpPr>
          <p:nvPr userDrawn="1"/>
        </p:nvSpPr>
        <p:spPr bwMode="auto">
          <a:xfrm rot="5400000">
            <a:off x="9160042" y="10673136"/>
            <a:ext cx="1891548" cy="1891548"/>
          </a:xfrm>
          <a:custGeom>
            <a:avLst/>
            <a:gdLst>
              <a:gd name="T0" fmla="*/ 0 w 436"/>
              <a:gd name="T1" fmla="*/ 435 h 436"/>
              <a:gd name="T2" fmla="*/ 435 w 436"/>
              <a:gd name="T3" fmla="*/ 435 h 436"/>
              <a:gd name="T4" fmla="*/ 0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0" y="0"/>
                </a:lnTo>
                <a:lnTo>
                  <a:pt x="0" y="435"/>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5" name="Group 44">
            <a:extLst>
              <a:ext uri="{FF2B5EF4-FFF2-40B4-BE49-F238E27FC236}">
                <a16:creationId xmlns:a16="http://schemas.microsoft.com/office/drawing/2014/main" id="{22151346-D84E-4C4A-CDAB-49FCBE6829C2}"/>
              </a:ext>
            </a:extLst>
          </p:cNvPr>
          <p:cNvGrpSpPr/>
          <p:nvPr userDrawn="1"/>
        </p:nvGrpSpPr>
        <p:grpSpPr>
          <a:xfrm>
            <a:off x="7268494" y="10673124"/>
            <a:ext cx="1891548" cy="1891560"/>
            <a:chOff x="2198688" y="1670050"/>
            <a:chExt cx="157162" cy="157163"/>
          </a:xfrm>
        </p:grpSpPr>
        <p:sp>
          <p:nvSpPr>
            <p:cNvPr id="46" name="Freeform 5010">
              <a:extLst>
                <a:ext uri="{FF2B5EF4-FFF2-40B4-BE49-F238E27FC236}">
                  <a16:creationId xmlns:a16="http://schemas.microsoft.com/office/drawing/2014/main" id="{0D0F1A05-EBA0-E4EF-56B7-FDF0EDAF4625}"/>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5011">
              <a:extLst>
                <a:ext uri="{FF2B5EF4-FFF2-40B4-BE49-F238E27FC236}">
                  <a16:creationId xmlns:a16="http://schemas.microsoft.com/office/drawing/2014/main" id="{2D717AF6-146B-B832-83D7-FADD0EE6312D}"/>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61289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7CCF-3D83-984A-93E3-1DEAEE324160}"/>
              </a:ext>
            </a:extLst>
          </p:cNvPr>
          <p:cNvSpPr>
            <a:spLocks noGrp="1"/>
          </p:cNvSpPr>
          <p:nvPr>
            <p:ph type="title" hasCustomPrompt="1"/>
          </p:nvPr>
        </p:nvSpPr>
        <p:spPr>
          <a:xfrm>
            <a:off x="2060218" y="1600200"/>
            <a:ext cx="10199686" cy="1770879"/>
          </a:xfrm>
          <a:prstGeom prst="rect">
            <a:avLst/>
          </a:prstGeom>
        </p:spPr>
        <p:txBody>
          <a:bodyPr/>
          <a:lstStyle>
            <a:lvl1pPr>
              <a:defRPr>
                <a:latin typeface="+mj-lt"/>
              </a:defRPr>
            </a:lvl1pPr>
          </a:lstStyle>
          <a:p>
            <a:r>
              <a:rPr lang="en-US"/>
              <a:t>CLICK TO EDIT MASTER TITLE</a:t>
            </a:r>
          </a:p>
        </p:txBody>
      </p:sp>
      <p:sp>
        <p:nvSpPr>
          <p:cNvPr id="11" name="Text Placeholder 10">
            <a:extLst>
              <a:ext uri="{FF2B5EF4-FFF2-40B4-BE49-F238E27FC236}">
                <a16:creationId xmlns:a16="http://schemas.microsoft.com/office/drawing/2014/main" id="{4E1992CF-7214-CB48-86F3-27EB768074D7}"/>
              </a:ext>
            </a:extLst>
          </p:cNvPr>
          <p:cNvSpPr>
            <a:spLocks noGrp="1"/>
          </p:cNvSpPr>
          <p:nvPr>
            <p:ph type="body" sz="quarter" idx="13"/>
          </p:nvPr>
        </p:nvSpPr>
        <p:spPr>
          <a:xfrm>
            <a:off x="2060217" y="3458144"/>
            <a:ext cx="10199687" cy="535531"/>
          </a:xfrm>
        </p:spPr>
        <p:txBody>
          <a:bodyPr>
            <a:spAutoFit/>
          </a:bodyPr>
          <a:lstStyle>
            <a:lvl1pPr marL="0" indent="0">
              <a:buNone/>
              <a:defRPr sz="3200" cap="none" baseline="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sp>
        <p:nvSpPr>
          <p:cNvPr id="4" name="Text Placeholder 3">
            <a:extLst>
              <a:ext uri="{FF2B5EF4-FFF2-40B4-BE49-F238E27FC236}">
                <a16:creationId xmlns:a16="http://schemas.microsoft.com/office/drawing/2014/main" id="{11E45309-756C-C340-B826-6DBF1E406B97}"/>
              </a:ext>
            </a:extLst>
          </p:cNvPr>
          <p:cNvSpPr>
            <a:spLocks noGrp="1"/>
          </p:cNvSpPr>
          <p:nvPr>
            <p:ph type="body" sz="quarter" idx="14"/>
          </p:nvPr>
        </p:nvSpPr>
        <p:spPr>
          <a:xfrm>
            <a:off x="5044994" y="5851619"/>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17AF0CB1-33C8-1E47-A77E-D17D6D0821F4}"/>
              </a:ext>
            </a:extLst>
          </p:cNvPr>
          <p:cNvSpPr>
            <a:spLocks noGrp="1"/>
          </p:cNvSpPr>
          <p:nvPr>
            <p:ph type="body" sz="quarter" idx="15"/>
          </p:nvPr>
        </p:nvSpPr>
        <p:spPr>
          <a:xfrm>
            <a:off x="5079630" y="7881311"/>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5" name="Text Placeholder 3">
            <a:extLst>
              <a:ext uri="{FF2B5EF4-FFF2-40B4-BE49-F238E27FC236}">
                <a16:creationId xmlns:a16="http://schemas.microsoft.com/office/drawing/2014/main" id="{D3649FDF-AD8E-E34F-865C-543971BDF802}"/>
              </a:ext>
            </a:extLst>
          </p:cNvPr>
          <p:cNvSpPr>
            <a:spLocks noGrp="1"/>
          </p:cNvSpPr>
          <p:nvPr>
            <p:ph type="body" sz="quarter" idx="16"/>
          </p:nvPr>
        </p:nvSpPr>
        <p:spPr>
          <a:xfrm>
            <a:off x="5079630" y="9911003"/>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7" name="Text Placeholder 26">
            <a:extLst>
              <a:ext uri="{FF2B5EF4-FFF2-40B4-BE49-F238E27FC236}">
                <a16:creationId xmlns:a16="http://schemas.microsoft.com/office/drawing/2014/main" id="{E3E0DB1D-6486-F941-A7F9-7A5A2DF9F171}"/>
              </a:ext>
            </a:extLst>
          </p:cNvPr>
          <p:cNvSpPr>
            <a:spLocks noGrp="1"/>
          </p:cNvSpPr>
          <p:nvPr>
            <p:ph type="body" sz="quarter" idx="17"/>
          </p:nvPr>
        </p:nvSpPr>
        <p:spPr>
          <a:xfrm>
            <a:off x="2060219" y="5851619"/>
            <a:ext cx="2959968" cy="8097601"/>
          </a:xfrm>
        </p:spPr>
        <p:txBody>
          <a:bodyPr/>
          <a:lstStyle>
            <a:lvl1pPr marL="0" indent="0">
              <a:buNone/>
              <a:defRPr sz="7200" b="1" i="0" baseline="0">
                <a:latin typeface="+mj-lt"/>
              </a:defRPr>
            </a:lvl1pPr>
          </a:lstStyle>
          <a:p>
            <a:pPr lvl="0"/>
            <a:r>
              <a:rPr lang="en-US"/>
              <a:t>Click to edit Master text styles</a:t>
            </a:r>
          </a:p>
        </p:txBody>
      </p:sp>
      <p:sp>
        <p:nvSpPr>
          <p:cNvPr id="28" name="Text Placeholder 26">
            <a:extLst>
              <a:ext uri="{FF2B5EF4-FFF2-40B4-BE49-F238E27FC236}">
                <a16:creationId xmlns:a16="http://schemas.microsoft.com/office/drawing/2014/main" id="{5A118A83-7AF3-1240-944E-F6611338E596}"/>
              </a:ext>
            </a:extLst>
          </p:cNvPr>
          <p:cNvSpPr>
            <a:spLocks noGrp="1"/>
          </p:cNvSpPr>
          <p:nvPr>
            <p:ph type="body" sz="quarter" idx="18" hasCustomPrompt="1"/>
          </p:nvPr>
        </p:nvSpPr>
        <p:spPr>
          <a:xfrm>
            <a:off x="2060219" y="7881311"/>
            <a:ext cx="2959968" cy="1117229"/>
          </a:xfrm>
        </p:spPr>
        <p:txBody>
          <a:bodyPr/>
          <a:lstStyle>
            <a:lvl1pPr marL="0" indent="0">
              <a:buNone/>
              <a:defRPr sz="7200" b="1" i="0" baseline="0">
                <a:latin typeface="+mj-lt"/>
              </a:defRPr>
            </a:lvl1pPr>
          </a:lstStyle>
          <a:p>
            <a:pPr lvl="0"/>
            <a:r>
              <a:rPr lang="en-US"/>
              <a:t>click</a:t>
            </a:r>
          </a:p>
        </p:txBody>
      </p:sp>
      <p:sp>
        <p:nvSpPr>
          <p:cNvPr id="29" name="Text Placeholder 26">
            <a:extLst>
              <a:ext uri="{FF2B5EF4-FFF2-40B4-BE49-F238E27FC236}">
                <a16:creationId xmlns:a16="http://schemas.microsoft.com/office/drawing/2014/main" id="{EDAD647F-1D52-0046-AB4C-87E19147F2E1}"/>
              </a:ext>
            </a:extLst>
          </p:cNvPr>
          <p:cNvSpPr>
            <a:spLocks noGrp="1"/>
          </p:cNvSpPr>
          <p:nvPr>
            <p:ph type="body" sz="quarter" idx="19"/>
          </p:nvPr>
        </p:nvSpPr>
        <p:spPr>
          <a:xfrm>
            <a:off x="2060218" y="9911003"/>
            <a:ext cx="2959968" cy="8097601"/>
          </a:xfrm>
        </p:spPr>
        <p:txBody>
          <a:bodyPr/>
          <a:lstStyle>
            <a:lvl1pPr marL="0" indent="0">
              <a:buNone/>
              <a:defRPr sz="7200" b="1" i="0" baseline="0">
                <a:latin typeface="+mj-lt"/>
              </a:defRPr>
            </a:lvl1pPr>
          </a:lstStyle>
          <a:p>
            <a:pPr lvl="0"/>
            <a:r>
              <a:rPr lang="en-US"/>
              <a:t>Click to edit Master text styles</a:t>
            </a:r>
          </a:p>
        </p:txBody>
      </p:sp>
      <p:sp>
        <p:nvSpPr>
          <p:cNvPr id="17" name="Picture Placeholder 2">
            <a:extLst>
              <a:ext uri="{FF2B5EF4-FFF2-40B4-BE49-F238E27FC236}">
                <a16:creationId xmlns:a16="http://schemas.microsoft.com/office/drawing/2014/main" id="{1E7B807F-5356-9F43-9179-A67DE663D7A5}"/>
              </a:ext>
            </a:extLst>
          </p:cNvPr>
          <p:cNvSpPr>
            <a:spLocks noGrp="1"/>
          </p:cNvSpPr>
          <p:nvPr>
            <p:ph type="pic" idx="1"/>
          </p:nvPr>
        </p:nvSpPr>
        <p:spPr>
          <a:xfrm>
            <a:off x="15240000" y="3309311"/>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grpSp>
        <p:nvGrpSpPr>
          <p:cNvPr id="18" name="Group 17">
            <a:extLst>
              <a:ext uri="{FF2B5EF4-FFF2-40B4-BE49-F238E27FC236}">
                <a16:creationId xmlns:a16="http://schemas.microsoft.com/office/drawing/2014/main" id="{3AA8ED8F-E876-6336-C293-AA2F6CDAAC7D}"/>
              </a:ext>
            </a:extLst>
          </p:cNvPr>
          <p:cNvGrpSpPr/>
          <p:nvPr userDrawn="1"/>
        </p:nvGrpSpPr>
        <p:grpSpPr>
          <a:xfrm rot="16200000">
            <a:off x="21027014" y="1617177"/>
            <a:ext cx="1692797" cy="1709901"/>
            <a:chOff x="9166522" y="4957273"/>
            <a:chExt cx="1959618" cy="1979418"/>
          </a:xfrm>
        </p:grpSpPr>
        <p:sp>
          <p:nvSpPr>
            <p:cNvPr id="19" name="Freeform 432">
              <a:extLst>
                <a:ext uri="{FF2B5EF4-FFF2-40B4-BE49-F238E27FC236}">
                  <a16:creationId xmlns:a16="http://schemas.microsoft.com/office/drawing/2014/main" id="{35C349DA-AE2E-AA6C-5F5E-689DE2A4FCA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433">
              <a:extLst>
                <a:ext uri="{FF2B5EF4-FFF2-40B4-BE49-F238E27FC236}">
                  <a16:creationId xmlns:a16="http://schemas.microsoft.com/office/drawing/2014/main" id="{FDA26F42-29A6-B9B7-104F-95BFE053720B}"/>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21" name="Group 20">
            <a:extLst>
              <a:ext uri="{FF2B5EF4-FFF2-40B4-BE49-F238E27FC236}">
                <a16:creationId xmlns:a16="http://schemas.microsoft.com/office/drawing/2014/main" id="{C7BBAF35-CEDF-4CB6-3686-7F3B1267C627}"/>
              </a:ext>
            </a:extLst>
          </p:cNvPr>
          <p:cNvGrpSpPr/>
          <p:nvPr userDrawn="1"/>
        </p:nvGrpSpPr>
        <p:grpSpPr>
          <a:xfrm>
            <a:off x="22750050" y="1609567"/>
            <a:ext cx="1671335" cy="1688055"/>
            <a:chOff x="1481138" y="1035049"/>
            <a:chExt cx="2557462" cy="2583045"/>
          </a:xfrm>
        </p:grpSpPr>
        <p:sp>
          <p:nvSpPr>
            <p:cNvPr id="22" name="Freeform 250">
              <a:extLst>
                <a:ext uri="{FF2B5EF4-FFF2-40B4-BE49-F238E27FC236}">
                  <a16:creationId xmlns:a16="http://schemas.microsoft.com/office/drawing/2014/main" id="{53C4C4B8-3210-3277-FB8E-3C59A109A37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1">
              <a:extLst>
                <a:ext uri="{FF2B5EF4-FFF2-40B4-BE49-F238E27FC236}">
                  <a16:creationId xmlns:a16="http://schemas.microsoft.com/office/drawing/2014/main" id="{A62C150D-757F-1277-EA65-0A97540ED61C}"/>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52">
              <a:extLst>
                <a:ext uri="{FF2B5EF4-FFF2-40B4-BE49-F238E27FC236}">
                  <a16:creationId xmlns:a16="http://schemas.microsoft.com/office/drawing/2014/main" id="{BA9EA052-210A-2B4B-8CF8-5260C2007FFA}"/>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3">
              <a:extLst>
                <a:ext uri="{FF2B5EF4-FFF2-40B4-BE49-F238E27FC236}">
                  <a16:creationId xmlns:a16="http://schemas.microsoft.com/office/drawing/2014/main" id="{C4436BD8-BEB9-D8A9-3C80-AB5036C8482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4">
              <a:extLst>
                <a:ext uri="{FF2B5EF4-FFF2-40B4-BE49-F238E27FC236}">
                  <a16:creationId xmlns:a16="http://schemas.microsoft.com/office/drawing/2014/main" id="{79B5FE30-F4F1-5E1C-155C-E651AB3D2D16}"/>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5">
              <a:extLst>
                <a:ext uri="{FF2B5EF4-FFF2-40B4-BE49-F238E27FC236}">
                  <a16:creationId xmlns:a16="http://schemas.microsoft.com/office/drawing/2014/main" id="{74157F5C-AEA6-DD73-D642-CB044DFD617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6">
              <a:extLst>
                <a:ext uri="{FF2B5EF4-FFF2-40B4-BE49-F238E27FC236}">
                  <a16:creationId xmlns:a16="http://schemas.microsoft.com/office/drawing/2014/main" id="{58984A31-33B1-A956-A70F-C2293FEB236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7">
              <a:extLst>
                <a:ext uri="{FF2B5EF4-FFF2-40B4-BE49-F238E27FC236}">
                  <a16:creationId xmlns:a16="http://schemas.microsoft.com/office/drawing/2014/main" id="{7C3ADCA8-7B1E-2732-F24A-81B7418E5A8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8">
              <a:extLst>
                <a:ext uri="{FF2B5EF4-FFF2-40B4-BE49-F238E27FC236}">
                  <a16:creationId xmlns:a16="http://schemas.microsoft.com/office/drawing/2014/main" id="{E2DE50A1-E8DB-BEA9-5EAC-42742699E871}"/>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6" name="Freeform 5011">
            <a:extLst>
              <a:ext uri="{FF2B5EF4-FFF2-40B4-BE49-F238E27FC236}">
                <a16:creationId xmlns:a16="http://schemas.microsoft.com/office/drawing/2014/main" id="{0908FE95-B872-1B1C-6C73-490DCD9D77A5}"/>
              </a:ext>
            </a:extLst>
          </p:cNvPr>
          <p:cNvSpPr>
            <a:spLocks noChangeArrowheads="1"/>
          </p:cNvSpPr>
          <p:nvPr userDrawn="1"/>
        </p:nvSpPr>
        <p:spPr bwMode="auto">
          <a:xfrm>
            <a:off x="22750051" y="-14873"/>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p:spPr>
        <p:txBody>
          <a:bodyPr wrap="none" anchor="ctr"/>
          <a:lstStyle/>
          <a:p>
            <a:endParaRPr lang="en-US"/>
          </a:p>
        </p:txBody>
      </p:sp>
    </p:spTree>
    <p:extLst>
      <p:ext uri="{BB962C8B-B14F-4D97-AF65-F5344CB8AC3E}">
        <p14:creationId xmlns:p14="http://schemas.microsoft.com/office/powerpoint/2010/main" val="80955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3A18-B08C-524B-BDE8-93E42488B242}"/>
              </a:ext>
            </a:extLst>
          </p:cNvPr>
          <p:cNvSpPr>
            <a:spLocks noGrp="1"/>
          </p:cNvSpPr>
          <p:nvPr>
            <p:ph type="title" hasCustomPrompt="1"/>
          </p:nvPr>
        </p:nvSpPr>
        <p:spPr>
          <a:xfrm>
            <a:off x="1657024" y="964431"/>
            <a:ext cx="11220776" cy="2185938"/>
          </a:xfrm>
          <a:prstGeom prst="rect">
            <a:avLst/>
          </a:prstGeom>
        </p:spPr>
        <p:txBody>
          <a:bodyPr wrap="square" bIns="0" anchor="b" anchorCtr="0"/>
          <a:lstStyle>
            <a:lvl1pPr>
              <a:defRPr b="1" i="0" cap="all" baseline="0">
                <a:latin typeface="+mj-lt"/>
                <a:cs typeface="Poppins" pitchFamily="2" charset="77"/>
              </a:defRPr>
            </a:lvl1pPr>
          </a:lstStyle>
          <a:p>
            <a:r>
              <a:rPr lang="en-US"/>
              <a:t>CLICK TO EDIT MASTER TITLE STYLE</a:t>
            </a:r>
          </a:p>
        </p:txBody>
      </p:sp>
      <p:sp>
        <p:nvSpPr>
          <p:cNvPr id="10" name="Chart Placeholder 9">
            <a:extLst>
              <a:ext uri="{FF2B5EF4-FFF2-40B4-BE49-F238E27FC236}">
                <a16:creationId xmlns:a16="http://schemas.microsoft.com/office/drawing/2014/main" id="{A059B3D8-719C-3544-BB39-86C6813FCFF8}"/>
              </a:ext>
            </a:extLst>
          </p:cNvPr>
          <p:cNvSpPr>
            <a:spLocks noGrp="1"/>
          </p:cNvSpPr>
          <p:nvPr>
            <p:ph type="chart" sz="quarter" idx="10"/>
          </p:nvPr>
        </p:nvSpPr>
        <p:spPr>
          <a:xfrm>
            <a:off x="1657350" y="3429000"/>
            <a:ext cx="18459450" cy="8915400"/>
          </a:xfrm>
        </p:spPr>
        <p:txBody>
          <a:bodyPr/>
          <a:lstStyle/>
          <a:p>
            <a:endParaRPr lang="en-US"/>
          </a:p>
        </p:txBody>
      </p:sp>
      <p:grpSp>
        <p:nvGrpSpPr>
          <p:cNvPr id="8" name="Group 7">
            <a:extLst>
              <a:ext uri="{FF2B5EF4-FFF2-40B4-BE49-F238E27FC236}">
                <a16:creationId xmlns:a16="http://schemas.microsoft.com/office/drawing/2014/main" id="{D60EA477-CA56-F385-63FB-A43EA0EC1CAF}"/>
              </a:ext>
            </a:extLst>
          </p:cNvPr>
          <p:cNvGrpSpPr/>
          <p:nvPr userDrawn="1"/>
        </p:nvGrpSpPr>
        <p:grpSpPr>
          <a:xfrm rot="16200000">
            <a:off x="22783795" y="3145651"/>
            <a:ext cx="1600200" cy="1600210"/>
            <a:chOff x="2198688" y="1670050"/>
            <a:chExt cx="157162" cy="157163"/>
          </a:xfrm>
        </p:grpSpPr>
        <p:sp>
          <p:nvSpPr>
            <p:cNvPr id="9" name="Freeform 5010">
              <a:extLst>
                <a:ext uri="{FF2B5EF4-FFF2-40B4-BE49-F238E27FC236}">
                  <a16:creationId xmlns:a16="http://schemas.microsoft.com/office/drawing/2014/main" id="{4657311F-5DE3-5458-C82F-B872D31BBE5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4"/>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701454B5-661E-9FF0-AFBC-938DC2C90D27}"/>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F03AC0C3-39A5-0F65-F815-59A125CA5CCF}"/>
              </a:ext>
            </a:extLst>
          </p:cNvPr>
          <p:cNvGrpSpPr/>
          <p:nvPr userDrawn="1"/>
        </p:nvGrpSpPr>
        <p:grpSpPr>
          <a:xfrm rot="16200000">
            <a:off x="22795807" y="-23874"/>
            <a:ext cx="1600198" cy="1616367"/>
            <a:chOff x="9166522" y="4957273"/>
            <a:chExt cx="1959618" cy="1979418"/>
          </a:xfrm>
        </p:grpSpPr>
        <p:sp>
          <p:nvSpPr>
            <p:cNvPr id="13" name="Freeform 432">
              <a:extLst>
                <a:ext uri="{FF2B5EF4-FFF2-40B4-BE49-F238E27FC236}">
                  <a16:creationId xmlns:a16="http://schemas.microsoft.com/office/drawing/2014/main" id="{E90D77EA-8E1E-0A14-0631-C75EACFF2705}"/>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433">
              <a:extLst>
                <a:ext uri="{FF2B5EF4-FFF2-40B4-BE49-F238E27FC236}">
                  <a16:creationId xmlns:a16="http://schemas.microsoft.com/office/drawing/2014/main" id="{F4367171-5CF8-119A-791D-BF35CF52A4E3}"/>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15" name="Group 14">
            <a:extLst>
              <a:ext uri="{FF2B5EF4-FFF2-40B4-BE49-F238E27FC236}">
                <a16:creationId xmlns:a16="http://schemas.microsoft.com/office/drawing/2014/main" id="{8B7184A1-C45C-BD82-FAAA-0D523A0C8041}"/>
              </a:ext>
            </a:extLst>
          </p:cNvPr>
          <p:cNvGrpSpPr/>
          <p:nvPr userDrawn="1"/>
        </p:nvGrpSpPr>
        <p:grpSpPr>
          <a:xfrm>
            <a:off x="22803879" y="1545446"/>
            <a:ext cx="1600221" cy="1600210"/>
            <a:chOff x="1485900" y="715963"/>
            <a:chExt cx="157163" cy="157162"/>
          </a:xfrm>
        </p:grpSpPr>
        <p:sp>
          <p:nvSpPr>
            <p:cNvPr id="16" name="Freeform 268">
              <a:extLst>
                <a:ext uri="{FF2B5EF4-FFF2-40B4-BE49-F238E27FC236}">
                  <a16:creationId xmlns:a16="http://schemas.microsoft.com/office/drawing/2014/main" id="{536E9F7B-5242-0ACA-513F-70250F8CAB91}"/>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69">
              <a:extLst>
                <a:ext uri="{FF2B5EF4-FFF2-40B4-BE49-F238E27FC236}">
                  <a16:creationId xmlns:a16="http://schemas.microsoft.com/office/drawing/2014/main" id="{28352C19-751A-4DC9-4162-3B5C6C748DDA}"/>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70">
              <a:extLst>
                <a:ext uri="{FF2B5EF4-FFF2-40B4-BE49-F238E27FC236}">
                  <a16:creationId xmlns:a16="http://schemas.microsoft.com/office/drawing/2014/main" id="{80007171-660C-BE3B-EB01-880AE6BACDB0}"/>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71">
              <a:extLst>
                <a:ext uri="{FF2B5EF4-FFF2-40B4-BE49-F238E27FC236}">
                  <a16:creationId xmlns:a16="http://schemas.microsoft.com/office/drawing/2014/main" id="{D1F96B1D-8C5C-F0C4-AF3C-2F889B478A71}"/>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72">
              <a:extLst>
                <a:ext uri="{FF2B5EF4-FFF2-40B4-BE49-F238E27FC236}">
                  <a16:creationId xmlns:a16="http://schemas.microsoft.com/office/drawing/2014/main" id="{81269541-B660-81BF-B544-F33F2F77071C}"/>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73">
              <a:extLst>
                <a:ext uri="{FF2B5EF4-FFF2-40B4-BE49-F238E27FC236}">
                  <a16:creationId xmlns:a16="http://schemas.microsoft.com/office/drawing/2014/main" id="{3D9CA04B-0BC3-17B7-34F1-90ACF9F99F8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74">
              <a:extLst>
                <a:ext uri="{FF2B5EF4-FFF2-40B4-BE49-F238E27FC236}">
                  <a16:creationId xmlns:a16="http://schemas.microsoft.com/office/drawing/2014/main" id="{A38D3E23-1A19-C786-03DC-25F60CCCA9DF}"/>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75">
              <a:extLst>
                <a:ext uri="{FF2B5EF4-FFF2-40B4-BE49-F238E27FC236}">
                  <a16:creationId xmlns:a16="http://schemas.microsoft.com/office/drawing/2014/main" id="{FDA6AA2B-1889-038C-4707-944F4FD23222}"/>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76">
              <a:extLst>
                <a:ext uri="{FF2B5EF4-FFF2-40B4-BE49-F238E27FC236}">
                  <a16:creationId xmlns:a16="http://schemas.microsoft.com/office/drawing/2014/main" id="{19AFD7BF-E655-95DD-9975-C51E2596F729}"/>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7">
              <a:extLst>
                <a:ext uri="{FF2B5EF4-FFF2-40B4-BE49-F238E27FC236}">
                  <a16:creationId xmlns:a16="http://schemas.microsoft.com/office/drawing/2014/main" id="{74762C39-9480-B110-62F8-6EBF2B70535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8">
              <a:extLst>
                <a:ext uri="{FF2B5EF4-FFF2-40B4-BE49-F238E27FC236}">
                  <a16:creationId xmlns:a16="http://schemas.microsoft.com/office/drawing/2014/main" id="{0B9C29C3-0262-0AA2-E9BC-B18E4078D302}"/>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9">
              <a:extLst>
                <a:ext uri="{FF2B5EF4-FFF2-40B4-BE49-F238E27FC236}">
                  <a16:creationId xmlns:a16="http://schemas.microsoft.com/office/drawing/2014/main" id="{8DEACF00-E76A-6EC0-814C-44B8A15E7511}"/>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80">
              <a:extLst>
                <a:ext uri="{FF2B5EF4-FFF2-40B4-BE49-F238E27FC236}">
                  <a16:creationId xmlns:a16="http://schemas.microsoft.com/office/drawing/2014/main" id="{E79287F0-DA2D-D5B3-EBED-873B696811A1}"/>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81">
              <a:extLst>
                <a:ext uri="{FF2B5EF4-FFF2-40B4-BE49-F238E27FC236}">
                  <a16:creationId xmlns:a16="http://schemas.microsoft.com/office/drawing/2014/main" id="{DDD8E71F-8624-2918-49A5-24D4D011F193}"/>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82">
              <a:extLst>
                <a:ext uri="{FF2B5EF4-FFF2-40B4-BE49-F238E27FC236}">
                  <a16:creationId xmlns:a16="http://schemas.microsoft.com/office/drawing/2014/main" id="{66F33FA8-1156-E4C3-62E5-28A2B5A08474}"/>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83">
              <a:extLst>
                <a:ext uri="{FF2B5EF4-FFF2-40B4-BE49-F238E27FC236}">
                  <a16:creationId xmlns:a16="http://schemas.microsoft.com/office/drawing/2014/main" id="{F997D00C-7EEA-7DEB-5CF1-10233FFFF280}"/>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84">
              <a:extLst>
                <a:ext uri="{FF2B5EF4-FFF2-40B4-BE49-F238E27FC236}">
                  <a16:creationId xmlns:a16="http://schemas.microsoft.com/office/drawing/2014/main" id="{E3076CD2-486C-0CB7-99BB-C3D27860A1BC}"/>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85">
              <a:extLst>
                <a:ext uri="{FF2B5EF4-FFF2-40B4-BE49-F238E27FC236}">
                  <a16:creationId xmlns:a16="http://schemas.microsoft.com/office/drawing/2014/main" id="{4ED93B90-0FAF-DB42-D6AE-0ADE06941CC9}"/>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86">
              <a:extLst>
                <a:ext uri="{FF2B5EF4-FFF2-40B4-BE49-F238E27FC236}">
                  <a16:creationId xmlns:a16="http://schemas.microsoft.com/office/drawing/2014/main" id="{024CAA43-B0C3-3A69-B138-98ABA57AE81A}"/>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7">
              <a:extLst>
                <a:ext uri="{FF2B5EF4-FFF2-40B4-BE49-F238E27FC236}">
                  <a16:creationId xmlns:a16="http://schemas.microsoft.com/office/drawing/2014/main" id="{0FF65463-CC87-5A58-DB85-35165F578EBA}"/>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8">
              <a:extLst>
                <a:ext uri="{FF2B5EF4-FFF2-40B4-BE49-F238E27FC236}">
                  <a16:creationId xmlns:a16="http://schemas.microsoft.com/office/drawing/2014/main" id="{BC14CFBE-3D60-032B-FA95-F22C7C0140AE}"/>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9">
              <a:extLst>
                <a:ext uri="{FF2B5EF4-FFF2-40B4-BE49-F238E27FC236}">
                  <a16:creationId xmlns:a16="http://schemas.microsoft.com/office/drawing/2014/main" id="{14B86AF8-8F00-9C6F-FDA5-2416DC11B072}"/>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90">
              <a:extLst>
                <a:ext uri="{FF2B5EF4-FFF2-40B4-BE49-F238E27FC236}">
                  <a16:creationId xmlns:a16="http://schemas.microsoft.com/office/drawing/2014/main" id="{C0C2805C-A0B1-CD26-9FAA-8A79AD772CD7}"/>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91">
              <a:extLst>
                <a:ext uri="{FF2B5EF4-FFF2-40B4-BE49-F238E27FC236}">
                  <a16:creationId xmlns:a16="http://schemas.microsoft.com/office/drawing/2014/main" id="{5646CD75-9FC1-1630-BC70-95D2FDF95663}"/>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92">
              <a:extLst>
                <a:ext uri="{FF2B5EF4-FFF2-40B4-BE49-F238E27FC236}">
                  <a16:creationId xmlns:a16="http://schemas.microsoft.com/office/drawing/2014/main" id="{3F210421-4D46-3A9E-838F-8214697007EA}"/>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93">
              <a:extLst>
                <a:ext uri="{FF2B5EF4-FFF2-40B4-BE49-F238E27FC236}">
                  <a16:creationId xmlns:a16="http://schemas.microsoft.com/office/drawing/2014/main" id="{968D6C28-4B98-ECF7-17C2-9F8C64E950E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94">
              <a:extLst>
                <a:ext uri="{FF2B5EF4-FFF2-40B4-BE49-F238E27FC236}">
                  <a16:creationId xmlns:a16="http://schemas.microsoft.com/office/drawing/2014/main" id="{E786FD84-8B37-CBFF-EA1F-C12B63AF57B9}"/>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95">
              <a:extLst>
                <a:ext uri="{FF2B5EF4-FFF2-40B4-BE49-F238E27FC236}">
                  <a16:creationId xmlns:a16="http://schemas.microsoft.com/office/drawing/2014/main" id="{3D9D0955-7A10-C5FD-6D6D-E0452B068131}"/>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96">
              <a:extLst>
                <a:ext uri="{FF2B5EF4-FFF2-40B4-BE49-F238E27FC236}">
                  <a16:creationId xmlns:a16="http://schemas.microsoft.com/office/drawing/2014/main" id="{EC3BBC3D-170D-57EC-E714-962F08723CC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7">
              <a:extLst>
                <a:ext uri="{FF2B5EF4-FFF2-40B4-BE49-F238E27FC236}">
                  <a16:creationId xmlns:a16="http://schemas.microsoft.com/office/drawing/2014/main" id="{C6A1A078-922F-7D87-49D5-AC60F52E1853}"/>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8">
              <a:extLst>
                <a:ext uri="{FF2B5EF4-FFF2-40B4-BE49-F238E27FC236}">
                  <a16:creationId xmlns:a16="http://schemas.microsoft.com/office/drawing/2014/main" id="{67270DC1-7F5C-FD46-25F5-A69D1F87554C}"/>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9">
              <a:extLst>
                <a:ext uri="{FF2B5EF4-FFF2-40B4-BE49-F238E27FC236}">
                  <a16:creationId xmlns:a16="http://schemas.microsoft.com/office/drawing/2014/main" id="{80354655-E14C-F0FB-850A-E709C3D6B604}"/>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300">
              <a:extLst>
                <a:ext uri="{FF2B5EF4-FFF2-40B4-BE49-F238E27FC236}">
                  <a16:creationId xmlns:a16="http://schemas.microsoft.com/office/drawing/2014/main" id="{CC2F8DC1-2B2C-F2FB-184C-7008459D74FE}"/>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301">
              <a:extLst>
                <a:ext uri="{FF2B5EF4-FFF2-40B4-BE49-F238E27FC236}">
                  <a16:creationId xmlns:a16="http://schemas.microsoft.com/office/drawing/2014/main" id="{0DB8AA8C-CCD0-73E4-D192-48265FB29980}"/>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302">
              <a:extLst>
                <a:ext uri="{FF2B5EF4-FFF2-40B4-BE49-F238E27FC236}">
                  <a16:creationId xmlns:a16="http://schemas.microsoft.com/office/drawing/2014/main" id="{F6F54643-D4DF-030C-BA98-DC5BE3C51576}"/>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303">
              <a:extLst>
                <a:ext uri="{FF2B5EF4-FFF2-40B4-BE49-F238E27FC236}">
                  <a16:creationId xmlns:a16="http://schemas.microsoft.com/office/drawing/2014/main" id="{F053D206-CAE6-811E-81A5-1B9CC59BD1A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304">
              <a:extLst>
                <a:ext uri="{FF2B5EF4-FFF2-40B4-BE49-F238E27FC236}">
                  <a16:creationId xmlns:a16="http://schemas.microsoft.com/office/drawing/2014/main" id="{FAFAD901-3532-E1F5-0C1E-C1B365ABF7CD}"/>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305">
              <a:extLst>
                <a:ext uri="{FF2B5EF4-FFF2-40B4-BE49-F238E27FC236}">
                  <a16:creationId xmlns:a16="http://schemas.microsoft.com/office/drawing/2014/main" id="{0E63D3CF-70F0-79B1-6FDA-E1682E32BF1B}"/>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306">
              <a:extLst>
                <a:ext uri="{FF2B5EF4-FFF2-40B4-BE49-F238E27FC236}">
                  <a16:creationId xmlns:a16="http://schemas.microsoft.com/office/drawing/2014/main" id="{C1470B4D-0D8F-46AA-F730-94FB3C147D7F}"/>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7">
              <a:extLst>
                <a:ext uri="{FF2B5EF4-FFF2-40B4-BE49-F238E27FC236}">
                  <a16:creationId xmlns:a16="http://schemas.microsoft.com/office/drawing/2014/main" id="{858C565B-AC6A-2FCF-A786-B7B2E63A0C7A}"/>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8">
              <a:extLst>
                <a:ext uri="{FF2B5EF4-FFF2-40B4-BE49-F238E27FC236}">
                  <a16:creationId xmlns:a16="http://schemas.microsoft.com/office/drawing/2014/main" id="{C0B1585A-6763-6F44-229F-F79B0C48889B}"/>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9">
              <a:extLst>
                <a:ext uri="{FF2B5EF4-FFF2-40B4-BE49-F238E27FC236}">
                  <a16:creationId xmlns:a16="http://schemas.microsoft.com/office/drawing/2014/main" id="{6B0F2C14-082A-2ED6-F44C-124CB776BF57}"/>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10">
              <a:extLst>
                <a:ext uri="{FF2B5EF4-FFF2-40B4-BE49-F238E27FC236}">
                  <a16:creationId xmlns:a16="http://schemas.microsoft.com/office/drawing/2014/main" id="{C5C6FAD5-9664-65AB-014D-F98AA3761806}"/>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11">
              <a:extLst>
                <a:ext uri="{FF2B5EF4-FFF2-40B4-BE49-F238E27FC236}">
                  <a16:creationId xmlns:a16="http://schemas.microsoft.com/office/drawing/2014/main" id="{12B320D1-44F9-2A1E-22BC-E13CD5DA4538}"/>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12">
              <a:extLst>
                <a:ext uri="{FF2B5EF4-FFF2-40B4-BE49-F238E27FC236}">
                  <a16:creationId xmlns:a16="http://schemas.microsoft.com/office/drawing/2014/main" id="{9681CDDD-A75F-0828-DAD3-3618C0040A28}"/>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13">
              <a:extLst>
                <a:ext uri="{FF2B5EF4-FFF2-40B4-BE49-F238E27FC236}">
                  <a16:creationId xmlns:a16="http://schemas.microsoft.com/office/drawing/2014/main" id="{7CE97AD1-D88D-2DE5-8F13-88810CCBE4D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14">
              <a:extLst>
                <a:ext uri="{FF2B5EF4-FFF2-40B4-BE49-F238E27FC236}">
                  <a16:creationId xmlns:a16="http://schemas.microsoft.com/office/drawing/2014/main" id="{1F14656D-A86D-F3CE-6D74-C2EA6A1D9D76}"/>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15">
              <a:extLst>
                <a:ext uri="{FF2B5EF4-FFF2-40B4-BE49-F238E27FC236}">
                  <a16:creationId xmlns:a16="http://schemas.microsoft.com/office/drawing/2014/main" id="{BD2B51F8-ED72-B4B4-2549-B11A54B3ECAF}"/>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16">
              <a:extLst>
                <a:ext uri="{FF2B5EF4-FFF2-40B4-BE49-F238E27FC236}">
                  <a16:creationId xmlns:a16="http://schemas.microsoft.com/office/drawing/2014/main" id="{7032D117-3B9A-8F0A-6C28-B0F63A1D7741}"/>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7">
              <a:extLst>
                <a:ext uri="{FF2B5EF4-FFF2-40B4-BE49-F238E27FC236}">
                  <a16:creationId xmlns:a16="http://schemas.microsoft.com/office/drawing/2014/main" id="{A49B1666-1933-3949-F1CE-E2BE9E0BBA9B}"/>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8">
              <a:extLst>
                <a:ext uri="{FF2B5EF4-FFF2-40B4-BE49-F238E27FC236}">
                  <a16:creationId xmlns:a16="http://schemas.microsoft.com/office/drawing/2014/main" id="{A47DF060-DD00-05EA-18C5-0EC59A938469}"/>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9">
              <a:extLst>
                <a:ext uri="{FF2B5EF4-FFF2-40B4-BE49-F238E27FC236}">
                  <a16:creationId xmlns:a16="http://schemas.microsoft.com/office/drawing/2014/main" id="{D7B0D1A0-E606-BEF1-8A85-084F5D7BF6F8}"/>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20">
              <a:extLst>
                <a:ext uri="{FF2B5EF4-FFF2-40B4-BE49-F238E27FC236}">
                  <a16:creationId xmlns:a16="http://schemas.microsoft.com/office/drawing/2014/main" id="{CC4DA95E-79DC-5B69-9390-933FAD0590BC}"/>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21">
              <a:extLst>
                <a:ext uri="{FF2B5EF4-FFF2-40B4-BE49-F238E27FC236}">
                  <a16:creationId xmlns:a16="http://schemas.microsoft.com/office/drawing/2014/main" id="{4E462039-F43D-5702-3684-121EE4C25B56}"/>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22">
              <a:extLst>
                <a:ext uri="{FF2B5EF4-FFF2-40B4-BE49-F238E27FC236}">
                  <a16:creationId xmlns:a16="http://schemas.microsoft.com/office/drawing/2014/main" id="{F2AAEFDF-F8A7-2AE6-5F16-E05DC55785E3}"/>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23">
              <a:extLst>
                <a:ext uri="{FF2B5EF4-FFF2-40B4-BE49-F238E27FC236}">
                  <a16:creationId xmlns:a16="http://schemas.microsoft.com/office/drawing/2014/main" id="{13BB9CB3-9D6E-06CB-B923-72B93F54C4F2}"/>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24">
              <a:extLst>
                <a:ext uri="{FF2B5EF4-FFF2-40B4-BE49-F238E27FC236}">
                  <a16:creationId xmlns:a16="http://schemas.microsoft.com/office/drawing/2014/main" id="{7F772FC0-941A-D292-2EBA-20E4B404E1A8}"/>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25">
              <a:extLst>
                <a:ext uri="{FF2B5EF4-FFF2-40B4-BE49-F238E27FC236}">
                  <a16:creationId xmlns:a16="http://schemas.microsoft.com/office/drawing/2014/main" id="{F2577F57-9EF0-9F7E-5F33-D91489DE85E7}"/>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26">
              <a:extLst>
                <a:ext uri="{FF2B5EF4-FFF2-40B4-BE49-F238E27FC236}">
                  <a16:creationId xmlns:a16="http://schemas.microsoft.com/office/drawing/2014/main" id="{DC9D6721-9B0D-ACA5-5496-63A3417654A0}"/>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7">
              <a:extLst>
                <a:ext uri="{FF2B5EF4-FFF2-40B4-BE49-F238E27FC236}">
                  <a16:creationId xmlns:a16="http://schemas.microsoft.com/office/drawing/2014/main" id="{15A5BCCC-5253-B9CE-9EC9-3A990B3112F9}"/>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8">
              <a:extLst>
                <a:ext uri="{FF2B5EF4-FFF2-40B4-BE49-F238E27FC236}">
                  <a16:creationId xmlns:a16="http://schemas.microsoft.com/office/drawing/2014/main" id="{375A64B1-6960-F69A-0847-9A725601578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9">
              <a:extLst>
                <a:ext uri="{FF2B5EF4-FFF2-40B4-BE49-F238E27FC236}">
                  <a16:creationId xmlns:a16="http://schemas.microsoft.com/office/drawing/2014/main" id="{70D44791-2D23-09D5-CB99-48BC36E6EF24}"/>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30">
              <a:extLst>
                <a:ext uri="{FF2B5EF4-FFF2-40B4-BE49-F238E27FC236}">
                  <a16:creationId xmlns:a16="http://schemas.microsoft.com/office/drawing/2014/main" id="{28A53195-E1D5-9A5E-F0C0-70BEC8993047}"/>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31">
              <a:extLst>
                <a:ext uri="{FF2B5EF4-FFF2-40B4-BE49-F238E27FC236}">
                  <a16:creationId xmlns:a16="http://schemas.microsoft.com/office/drawing/2014/main" id="{2E12CAF8-5E18-B16C-311D-27DDD61460F2}"/>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32">
              <a:extLst>
                <a:ext uri="{FF2B5EF4-FFF2-40B4-BE49-F238E27FC236}">
                  <a16:creationId xmlns:a16="http://schemas.microsoft.com/office/drawing/2014/main" id="{F0327512-DE88-CFF4-B626-0CBF3A58601B}"/>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33">
              <a:extLst>
                <a:ext uri="{FF2B5EF4-FFF2-40B4-BE49-F238E27FC236}">
                  <a16:creationId xmlns:a16="http://schemas.microsoft.com/office/drawing/2014/main" id="{3534DE8F-89DA-1142-8360-FC64344995B5}"/>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34">
              <a:extLst>
                <a:ext uri="{FF2B5EF4-FFF2-40B4-BE49-F238E27FC236}">
                  <a16:creationId xmlns:a16="http://schemas.microsoft.com/office/drawing/2014/main" id="{447EF0D7-3CD3-606B-2688-D423C7DE8F3A}"/>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35">
              <a:extLst>
                <a:ext uri="{FF2B5EF4-FFF2-40B4-BE49-F238E27FC236}">
                  <a16:creationId xmlns:a16="http://schemas.microsoft.com/office/drawing/2014/main" id="{E517D664-E38D-886C-F755-B9FC815EAA0B}"/>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36">
              <a:extLst>
                <a:ext uri="{FF2B5EF4-FFF2-40B4-BE49-F238E27FC236}">
                  <a16:creationId xmlns:a16="http://schemas.microsoft.com/office/drawing/2014/main" id="{8B891D75-EE4D-59DD-7A6A-EC1A3869D335}"/>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7">
              <a:extLst>
                <a:ext uri="{FF2B5EF4-FFF2-40B4-BE49-F238E27FC236}">
                  <a16:creationId xmlns:a16="http://schemas.microsoft.com/office/drawing/2014/main" id="{4AA0510B-77DF-4530-22EA-238D720CDE33}"/>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8">
              <a:extLst>
                <a:ext uri="{FF2B5EF4-FFF2-40B4-BE49-F238E27FC236}">
                  <a16:creationId xmlns:a16="http://schemas.microsoft.com/office/drawing/2014/main" id="{BE425BFB-B112-906C-9EFC-85E5ABE0CC21}"/>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9">
              <a:extLst>
                <a:ext uri="{FF2B5EF4-FFF2-40B4-BE49-F238E27FC236}">
                  <a16:creationId xmlns:a16="http://schemas.microsoft.com/office/drawing/2014/main" id="{266BAEE2-7749-3B9C-59FA-E46711517D6C}"/>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40">
              <a:extLst>
                <a:ext uri="{FF2B5EF4-FFF2-40B4-BE49-F238E27FC236}">
                  <a16:creationId xmlns:a16="http://schemas.microsoft.com/office/drawing/2014/main" id="{3D9252DF-B9F6-E936-EF00-4186142714FA}"/>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41">
              <a:extLst>
                <a:ext uri="{FF2B5EF4-FFF2-40B4-BE49-F238E27FC236}">
                  <a16:creationId xmlns:a16="http://schemas.microsoft.com/office/drawing/2014/main" id="{2C007240-6214-E3DB-880E-64E0D1CB6043}"/>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42">
              <a:extLst>
                <a:ext uri="{FF2B5EF4-FFF2-40B4-BE49-F238E27FC236}">
                  <a16:creationId xmlns:a16="http://schemas.microsoft.com/office/drawing/2014/main" id="{221170A6-35D1-7B3A-D3A6-82D957AB7951}"/>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43">
              <a:extLst>
                <a:ext uri="{FF2B5EF4-FFF2-40B4-BE49-F238E27FC236}">
                  <a16:creationId xmlns:a16="http://schemas.microsoft.com/office/drawing/2014/main" id="{7D2A04A8-DFE3-D336-EAF5-098A2CC855ED}"/>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44">
              <a:extLst>
                <a:ext uri="{FF2B5EF4-FFF2-40B4-BE49-F238E27FC236}">
                  <a16:creationId xmlns:a16="http://schemas.microsoft.com/office/drawing/2014/main" id="{9AF25CCE-B988-F29E-6470-36ECBC6974A2}"/>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45">
              <a:extLst>
                <a:ext uri="{FF2B5EF4-FFF2-40B4-BE49-F238E27FC236}">
                  <a16:creationId xmlns:a16="http://schemas.microsoft.com/office/drawing/2014/main" id="{AE4616C4-8BD1-645B-DD04-FF417E95EB47}"/>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46">
              <a:extLst>
                <a:ext uri="{FF2B5EF4-FFF2-40B4-BE49-F238E27FC236}">
                  <a16:creationId xmlns:a16="http://schemas.microsoft.com/office/drawing/2014/main" id="{51964DE2-60F2-C30D-BEF0-C34DEFA23E7E}"/>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7">
              <a:extLst>
                <a:ext uri="{FF2B5EF4-FFF2-40B4-BE49-F238E27FC236}">
                  <a16:creationId xmlns:a16="http://schemas.microsoft.com/office/drawing/2014/main" id="{9F642226-198E-137F-EC2B-16121D669461}"/>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8">
              <a:extLst>
                <a:ext uri="{FF2B5EF4-FFF2-40B4-BE49-F238E27FC236}">
                  <a16:creationId xmlns:a16="http://schemas.microsoft.com/office/drawing/2014/main" id="{1A829D61-1BB6-694E-0037-F5BB8989C520}"/>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44027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a:xfrm>
            <a:off x="1676400" y="2580642"/>
            <a:ext cx="21031200" cy="946413"/>
          </a:xfrm>
        </p:spPr>
        <p:txBody>
          <a:bodyPr>
            <a:spAutoFit/>
          </a:bodyPr>
          <a:lstStyle>
            <a:lvl1pPr>
              <a:defRPr sz="6000" b="0" i="0" baseline="0">
                <a:latin typeface="Poppins Light" pitchFamily="2" charset="77"/>
                <a:cs typeface="Poppins Light" pitchFamily="2" charset="77"/>
              </a:defRPr>
            </a:lvl1pPr>
          </a:lstStyle>
          <a:p>
            <a:r>
              <a:rPr lang="en-US"/>
              <a:t>Click to edit Master title style</a:t>
            </a:r>
          </a:p>
        </p:txBody>
      </p:sp>
      <p:grpSp>
        <p:nvGrpSpPr>
          <p:cNvPr id="9" name="Group 8">
            <a:extLst>
              <a:ext uri="{FF2B5EF4-FFF2-40B4-BE49-F238E27FC236}">
                <a16:creationId xmlns:a16="http://schemas.microsoft.com/office/drawing/2014/main" id="{DB62AC56-53A4-C44C-CAD7-DCBE9EA7D5F4}"/>
              </a:ext>
            </a:extLst>
          </p:cNvPr>
          <p:cNvGrpSpPr/>
          <p:nvPr userDrawn="1"/>
        </p:nvGrpSpPr>
        <p:grpSpPr>
          <a:xfrm>
            <a:off x="22804174" y="10502745"/>
            <a:ext cx="1600210" cy="1632548"/>
            <a:chOff x="696913" y="1035050"/>
            <a:chExt cx="157162" cy="160338"/>
          </a:xfrm>
        </p:grpSpPr>
        <p:sp>
          <p:nvSpPr>
            <p:cNvPr id="10" name="Freeform 372">
              <a:extLst>
                <a:ext uri="{FF2B5EF4-FFF2-40B4-BE49-F238E27FC236}">
                  <a16:creationId xmlns:a16="http://schemas.microsoft.com/office/drawing/2014/main" id="{19D9F6BF-B20C-FF44-00FB-6BF78DEEF1DC}"/>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73">
              <a:extLst>
                <a:ext uri="{FF2B5EF4-FFF2-40B4-BE49-F238E27FC236}">
                  <a16:creationId xmlns:a16="http://schemas.microsoft.com/office/drawing/2014/main" id="{976010D4-8AD4-C3F3-C357-40985E1D9FC7}"/>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4">
              <a:extLst>
                <a:ext uri="{FF2B5EF4-FFF2-40B4-BE49-F238E27FC236}">
                  <a16:creationId xmlns:a16="http://schemas.microsoft.com/office/drawing/2014/main" id="{BABA66C1-4BAF-A662-833F-C0325C69ED85}"/>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5">
              <a:extLst>
                <a:ext uri="{FF2B5EF4-FFF2-40B4-BE49-F238E27FC236}">
                  <a16:creationId xmlns:a16="http://schemas.microsoft.com/office/drawing/2014/main" id="{6CE61204-8685-7A69-8A75-5D557141EEA0}"/>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6">
              <a:extLst>
                <a:ext uri="{FF2B5EF4-FFF2-40B4-BE49-F238E27FC236}">
                  <a16:creationId xmlns:a16="http://schemas.microsoft.com/office/drawing/2014/main" id="{30558F15-2A57-8F8B-8572-85056A369399}"/>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7">
              <a:extLst>
                <a:ext uri="{FF2B5EF4-FFF2-40B4-BE49-F238E27FC236}">
                  <a16:creationId xmlns:a16="http://schemas.microsoft.com/office/drawing/2014/main" id="{1AB756D5-A2E2-E692-02E5-C97676E3F94C}"/>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8">
              <a:extLst>
                <a:ext uri="{FF2B5EF4-FFF2-40B4-BE49-F238E27FC236}">
                  <a16:creationId xmlns:a16="http://schemas.microsoft.com/office/drawing/2014/main" id="{73E4E26E-A065-4AAC-4097-6D889A790B9F}"/>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9">
              <a:extLst>
                <a:ext uri="{FF2B5EF4-FFF2-40B4-BE49-F238E27FC236}">
                  <a16:creationId xmlns:a16="http://schemas.microsoft.com/office/drawing/2014/main" id="{E4DC2ECA-8AD0-A463-B238-71E868988204}"/>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80">
              <a:extLst>
                <a:ext uri="{FF2B5EF4-FFF2-40B4-BE49-F238E27FC236}">
                  <a16:creationId xmlns:a16="http://schemas.microsoft.com/office/drawing/2014/main" id="{61934D40-31EF-C30A-685E-318DA473A291}"/>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9" name="Group 18">
            <a:extLst>
              <a:ext uri="{FF2B5EF4-FFF2-40B4-BE49-F238E27FC236}">
                <a16:creationId xmlns:a16="http://schemas.microsoft.com/office/drawing/2014/main" id="{8BC5E7C9-328B-F6C2-08E1-2F3F89EEB6E5}"/>
              </a:ext>
            </a:extLst>
          </p:cNvPr>
          <p:cNvGrpSpPr/>
          <p:nvPr userDrawn="1"/>
        </p:nvGrpSpPr>
        <p:grpSpPr>
          <a:xfrm>
            <a:off x="21182033" y="12135293"/>
            <a:ext cx="1600200" cy="1600210"/>
            <a:chOff x="2198688" y="1670050"/>
            <a:chExt cx="157162" cy="157163"/>
          </a:xfrm>
        </p:grpSpPr>
        <p:sp>
          <p:nvSpPr>
            <p:cNvPr id="20" name="Freeform 5010">
              <a:extLst>
                <a:ext uri="{FF2B5EF4-FFF2-40B4-BE49-F238E27FC236}">
                  <a16:creationId xmlns:a16="http://schemas.microsoft.com/office/drawing/2014/main" id="{F57917A9-A1D2-F960-BF83-F799AF2BA610}"/>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5011">
              <a:extLst>
                <a:ext uri="{FF2B5EF4-FFF2-40B4-BE49-F238E27FC236}">
                  <a16:creationId xmlns:a16="http://schemas.microsoft.com/office/drawing/2014/main" id="{33773C94-52E0-1EB1-BBBA-EEB931CDBC2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 name="Group 21">
            <a:extLst>
              <a:ext uri="{FF2B5EF4-FFF2-40B4-BE49-F238E27FC236}">
                <a16:creationId xmlns:a16="http://schemas.microsoft.com/office/drawing/2014/main" id="{F6F1F2B6-23BD-A16F-72ED-6E533A5F7FBA}"/>
              </a:ext>
            </a:extLst>
          </p:cNvPr>
          <p:cNvGrpSpPr/>
          <p:nvPr userDrawn="1"/>
        </p:nvGrpSpPr>
        <p:grpSpPr>
          <a:xfrm>
            <a:off x="22804174" y="12115790"/>
            <a:ext cx="1600221" cy="1600210"/>
            <a:chOff x="1485900" y="715963"/>
            <a:chExt cx="157163" cy="157162"/>
          </a:xfrm>
        </p:grpSpPr>
        <p:sp>
          <p:nvSpPr>
            <p:cNvPr id="23" name="Freeform 268">
              <a:extLst>
                <a:ext uri="{FF2B5EF4-FFF2-40B4-BE49-F238E27FC236}">
                  <a16:creationId xmlns:a16="http://schemas.microsoft.com/office/drawing/2014/main" id="{81445BD8-DEFC-B8C6-0793-8E513EFE9806}"/>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69">
              <a:extLst>
                <a:ext uri="{FF2B5EF4-FFF2-40B4-BE49-F238E27FC236}">
                  <a16:creationId xmlns:a16="http://schemas.microsoft.com/office/drawing/2014/main" id="{EB042952-1F78-1544-E32F-3ADB67D29633}"/>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0">
              <a:extLst>
                <a:ext uri="{FF2B5EF4-FFF2-40B4-BE49-F238E27FC236}">
                  <a16:creationId xmlns:a16="http://schemas.microsoft.com/office/drawing/2014/main" id="{7BBCF9B6-9E1B-0F08-B8FA-91B539D9C285}"/>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1">
              <a:extLst>
                <a:ext uri="{FF2B5EF4-FFF2-40B4-BE49-F238E27FC236}">
                  <a16:creationId xmlns:a16="http://schemas.microsoft.com/office/drawing/2014/main" id="{0E1104D0-001A-75A4-9C00-2E8F34B6203A}"/>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2">
              <a:extLst>
                <a:ext uri="{FF2B5EF4-FFF2-40B4-BE49-F238E27FC236}">
                  <a16:creationId xmlns:a16="http://schemas.microsoft.com/office/drawing/2014/main" id="{01F9F4C8-D69D-2055-C1EA-8E12B67EF2E1}"/>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73">
              <a:extLst>
                <a:ext uri="{FF2B5EF4-FFF2-40B4-BE49-F238E27FC236}">
                  <a16:creationId xmlns:a16="http://schemas.microsoft.com/office/drawing/2014/main" id="{57160493-E412-3989-78FE-89C5D7150DE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74">
              <a:extLst>
                <a:ext uri="{FF2B5EF4-FFF2-40B4-BE49-F238E27FC236}">
                  <a16:creationId xmlns:a16="http://schemas.microsoft.com/office/drawing/2014/main" id="{6C7AD0C5-B5D5-3D41-9EB4-A6BF94D6E877}"/>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5">
              <a:extLst>
                <a:ext uri="{FF2B5EF4-FFF2-40B4-BE49-F238E27FC236}">
                  <a16:creationId xmlns:a16="http://schemas.microsoft.com/office/drawing/2014/main" id="{F8E66F5A-D844-1011-4CA3-946C90905785}"/>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76">
              <a:extLst>
                <a:ext uri="{FF2B5EF4-FFF2-40B4-BE49-F238E27FC236}">
                  <a16:creationId xmlns:a16="http://schemas.microsoft.com/office/drawing/2014/main" id="{C9652E1E-181A-7FBC-FE61-A876E4FD663F}"/>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77">
              <a:extLst>
                <a:ext uri="{FF2B5EF4-FFF2-40B4-BE49-F238E27FC236}">
                  <a16:creationId xmlns:a16="http://schemas.microsoft.com/office/drawing/2014/main" id="{350219B9-1B03-A0A4-01AC-9CE4B0AF403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78">
              <a:extLst>
                <a:ext uri="{FF2B5EF4-FFF2-40B4-BE49-F238E27FC236}">
                  <a16:creationId xmlns:a16="http://schemas.microsoft.com/office/drawing/2014/main" id="{B06E6E10-57C8-B61A-962C-5A2D4C0B3D69}"/>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79">
              <a:extLst>
                <a:ext uri="{FF2B5EF4-FFF2-40B4-BE49-F238E27FC236}">
                  <a16:creationId xmlns:a16="http://schemas.microsoft.com/office/drawing/2014/main" id="{12C96B58-DA8E-808B-2BCC-30AABA045D15}"/>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0">
              <a:extLst>
                <a:ext uri="{FF2B5EF4-FFF2-40B4-BE49-F238E27FC236}">
                  <a16:creationId xmlns:a16="http://schemas.microsoft.com/office/drawing/2014/main" id="{709900C4-9543-C012-9262-B2C3B7C39ACE}"/>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1">
              <a:extLst>
                <a:ext uri="{FF2B5EF4-FFF2-40B4-BE49-F238E27FC236}">
                  <a16:creationId xmlns:a16="http://schemas.microsoft.com/office/drawing/2014/main" id="{5C5E49A1-8BC8-85F5-152D-109A256EA96E}"/>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2">
              <a:extLst>
                <a:ext uri="{FF2B5EF4-FFF2-40B4-BE49-F238E27FC236}">
                  <a16:creationId xmlns:a16="http://schemas.microsoft.com/office/drawing/2014/main" id="{32D5BF5A-D73E-0542-1525-2B744B690307}"/>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83">
              <a:extLst>
                <a:ext uri="{FF2B5EF4-FFF2-40B4-BE49-F238E27FC236}">
                  <a16:creationId xmlns:a16="http://schemas.microsoft.com/office/drawing/2014/main" id="{DE6B7B35-AF1D-B405-3F6D-3C022227D052}"/>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84">
              <a:extLst>
                <a:ext uri="{FF2B5EF4-FFF2-40B4-BE49-F238E27FC236}">
                  <a16:creationId xmlns:a16="http://schemas.microsoft.com/office/drawing/2014/main" id="{B051A939-03BF-FA74-6199-6E7EE80EBCAD}"/>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85">
              <a:extLst>
                <a:ext uri="{FF2B5EF4-FFF2-40B4-BE49-F238E27FC236}">
                  <a16:creationId xmlns:a16="http://schemas.microsoft.com/office/drawing/2014/main" id="{1AB57EBF-E838-7EBB-F586-A457A3FB853C}"/>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86">
              <a:extLst>
                <a:ext uri="{FF2B5EF4-FFF2-40B4-BE49-F238E27FC236}">
                  <a16:creationId xmlns:a16="http://schemas.microsoft.com/office/drawing/2014/main" id="{03262299-EEA4-D123-6CAB-2F16728E426E}"/>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87">
              <a:extLst>
                <a:ext uri="{FF2B5EF4-FFF2-40B4-BE49-F238E27FC236}">
                  <a16:creationId xmlns:a16="http://schemas.microsoft.com/office/drawing/2014/main" id="{F28B76D7-F294-27A7-9F85-8329ACCC36FC}"/>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88">
              <a:extLst>
                <a:ext uri="{FF2B5EF4-FFF2-40B4-BE49-F238E27FC236}">
                  <a16:creationId xmlns:a16="http://schemas.microsoft.com/office/drawing/2014/main" id="{A9E8E267-FDD6-2D88-85BC-7001A3CB48D6}"/>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89">
              <a:extLst>
                <a:ext uri="{FF2B5EF4-FFF2-40B4-BE49-F238E27FC236}">
                  <a16:creationId xmlns:a16="http://schemas.microsoft.com/office/drawing/2014/main" id="{EBCEEFCA-E481-D502-57FF-20B46BD2E6A8}"/>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0">
              <a:extLst>
                <a:ext uri="{FF2B5EF4-FFF2-40B4-BE49-F238E27FC236}">
                  <a16:creationId xmlns:a16="http://schemas.microsoft.com/office/drawing/2014/main" id="{8B31930A-5CE7-E68E-246E-A5A7143660A8}"/>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1">
              <a:extLst>
                <a:ext uri="{FF2B5EF4-FFF2-40B4-BE49-F238E27FC236}">
                  <a16:creationId xmlns:a16="http://schemas.microsoft.com/office/drawing/2014/main" id="{59BB57F7-CE4C-A565-C992-936DA0AB5F19}"/>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2">
              <a:extLst>
                <a:ext uri="{FF2B5EF4-FFF2-40B4-BE49-F238E27FC236}">
                  <a16:creationId xmlns:a16="http://schemas.microsoft.com/office/drawing/2014/main" id="{836216B6-298D-5458-BDE1-97BDC00EB2CF}"/>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293">
              <a:extLst>
                <a:ext uri="{FF2B5EF4-FFF2-40B4-BE49-F238E27FC236}">
                  <a16:creationId xmlns:a16="http://schemas.microsoft.com/office/drawing/2014/main" id="{DA31AD59-D40E-E555-52AD-9302CFFE91D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294">
              <a:extLst>
                <a:ext uri="{FF2B5EF4-FFF2-40B4-BE49-F238E27FC236}">
                  <a16:creationId xmlns:a16="http://schemas.microsoft.com/office/drawing/2014/main" id="{7D93C010-4BAA-D33F-F27F-05A75372AD0A}"/>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295">
              <a:extLst>
                <a:ext uri="{FF2B5EF4-FFF2-40B4-BE49-F238E27FC236}">
                  <a16:creationId xmlns:a16="http://schemas.microsoft.com/office/drawing/2014/main" id="{1BA93BC9-CA42-D439-59B5-1BF14E333EB5}"/>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296">
              <a:extLst>
                <a:ext uri="{FF2B5EF4-FFF2-40B4-BE49-F238E27FC236}">
                  <a16:creationId xmlns:a16="http://schemas.microsoft.com/office/drawing/2014/main" id="{63C084DF-F2CF-7454-CF57-0DD3BF489F8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297">
              <a:extLst>
                <a:ext uri="{FF2B5EF4-FFF2-40B4-BE49-F238E27FC236}">
                  <a16:creationId xmlns:a16="http://schemas.microsoft.com/office/drawing/2014/main" id="{547D1817-FB96-BF4C-EB84-2C0D6547B2AA}"/>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298">
              <a:extLst>
                <a:ext uri="{FF2B5EF4-FFF2-40B4-BE49-F238E27FC236}">
                  <a16:creationId xmlns:a16="http://schemas.microsoft.com/office/drawing/2014/main" id="{9ED21874-1204-5753-D394-DCBABC5FC4E6}"/>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299">
              <a:extLst>
                <a:ext uri="{FF2B5EF4-FFF2-40B4-BE49-F238E27FC236}">
                  <a16:creationId xmlns:a16="http://schemas.microsoft.com/office/drawing/2014/main" id="{6AD1CD0E-72FA-550E-A3C5-20E1B976120B}"/>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0">
              <a:extLst>
                <a:ext uri="{FF2B5EF4-FFF2-40B4-BE49-F238E27FC236}">
                  <a16:creationId xmlns:a16="http://schemas.microsoft.com/office/drawing/2014/main" id="{0B02D7C9-1A99-44AF-E0A9-97116FC9C62F}"/>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1">
              <a:extLst>
                <a:ext uri="{FF2B5EF4-FFF2-40B4-BE49-F238E27FC236}">
                  <a16:creationId xmlns:a16="http://schemas.microsoft.com/office/drawing/2014/main" id="{B63EDDDF-2674-7708-A37F-7E95685D5699}"/>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2">
              <a:extLst>
                <a:ext uri="{FF2B5EF4-FFF2-40B4-BE49-F238E27FC236}">
                  <a16:creationId xmlns:a16="http://schemas.microsoft.com/office/drawing/2014/main" id="{5FB6B5E7-DD0A-2ED7-F7A6-0FF3F8AF87FC}"/>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03">
              <a:extLst>
                <a:ext uri="{FF2B5EF4-FFF2-40B4-BE49-F238E27FC236}">
                  <a16:creationId xmlns:a16="http://schemas.microsoft.com/office/drawing/2014/main" id="{C9B25027-CF55-14D4-2C0C-35B900CD4B3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04">
              <a:extLst>
                <a:ext uri="{FF2B5EF4-FFF2-40B4-BE49-F238E27FC236}">
                  <a16:creationId xmlns:a16="http://schemas.microsoft.com/office/drawing/2014/main" id="{2CBFD43D-5884-262C-9C6C-843406DAA2D0}"/>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05">
              <a:extLst>
                <a:ext uri="{FF2B5EF4-FFF2-40B4-BE49-F238E27FC236}">
                  <a16:creationId xmlns:a16="http://schemas.microsoft.com/office/drawing/2014/main" id="{9700B16D-C814-BC12-2250-774443094C31}"/>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06">
              <a:extLst>
                <a:ext uri="{FF2B5EF4-FFF2-40B4-BE49-F238E27FC236}">
                  <a16:creationId xmlns:a16="http://schemas.microsoft.com/office/drawing/2014/main" id="{FB90C62F-130E-F201-6461-70A12B8624D9}"/>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07">
              <a:extLst>
                <a:ext uri="{FF2B5EF4-FFF2-40B4-BE49-F238E27FC236}">
                  <a16:creationId xmlns:a16="http://schemas.microsoft.com/office/drawing/2014/main" id="{E9B33251-EF88-8A9B-B850-433A8468D5B7}"/>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08">
              <a:extLst>
                <a:ext uri="{FF2B5EF4-FFF2-40B4-BE49-F238E27FC236}">
                  <a16:creationId xmlns:a16="http://schemas.microsoft.com/office/drawing/2014/main" id="{78A59D59-5829-BE47-88C2-E91161100138}"/>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09">
              <a:extLst>
                <a:ext uri="{FF2B5EF4-FFF2-40B4-BE49-F238E27FC236}">
                  <a16:creationId xmlns:a16="http://schemas.microsoft.com/office/drawing/2014/main" id="{8ADE9587-B417-6273-1A0E-F4806241ED9F}"/>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0">
              <a:extLst>
                <a:ext uri="{FF2B5EF4-FFF2-40B4-BE49-F238E27FC236}">
                  <a16:creationId xmlns:a16="http://schemas.microsoft.com/office/drawing/2014/main" id="{3B716CE1-D7E1-1A47-D377-78F7998748F5}"/>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1">
              <a:extLst>
                <a:ext uri="{FF2B5EF4-FFF2-40B4-BE49-F238E27FC236}">
                  <a16:creationId xmlns:a16="http://schemas.microsoft.com/office/drawing/2014/main" id="{48721B9D-E106-9593-49A3-118BDC45C58C}"/>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2">
              <a:extLst>
                <a:ext uri="{FF2B5EF4-FFF2-40B4-BE49-F238E27FC236}">
                  <a16:creationId xmlns:a16="http://schemas.microsoft.com/office/drawing/2014/main" id="{CE5D4208-D2F8-6A48-9CF9-FDC4AA6B901C}"/>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13">
              <a:extLst>
                <a:ext uri="{FF2B5EF4-FFF2-40B4-BE49-F238E27FC236}">
                  <a16:creationId xmlns:a16="http://schemas.microsoft.com/office/drawing/2014/main" id="{29E51B9C-90D4-2E1D-D614-DE7D1B0B079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14">
              <a:extLst>
                <a:ext uri="{FF2B5EF4-FFF2-40B4-BE49-F238E27FC236}">
                  <a16:creationId xmlns:a16="http://schemas.microsoft.com/office/drawing/2014/main" id="{9CA32DE9-EA54-0A07-8500-9AF02ADEF680}"/>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15">
              <a:extLst>
                <a:ext uri="{FF2B5EF4-FFF2-40B4-BE49-F238E27FC236}">
                  <a16:creationId xmlns:a16="http://schemas.microsoft.com/office/drawing/2014/main" id="{69EA34AD-7480-F1C7-6033-204A9CFE95FA}"/>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16">
              <a:extLst>
                <a:ext uri="{FF2B5EF4-FFF2-40B4-BE49-F238E27FC236}">
                  <a16:creationId xmlns:a16="http://schemas.microsoft.com/office/drawing/2014/main" id="{6A71759C-AEC4-C2D7-EEE2-98E66FA4877B}"/>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17">
              <a:extLst>
                <a:ext uri="{FF2B5EF4-FFF2-40B4-BE49-F238E27FC236}">
                  <a16:creationId xmlns:a16="http://schemas.microsoft.com/office/drawing/2014/main" id="{BFD0D63C-F6A6-94FD-EB00-C8713F5057A9}"/>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18">
              <a:extLst>
                <a:ext uri="{FF2B5EF4-FFF2-40B4-BE49-F238E27FC236}">
                  <a16:creationId xmlns:a16="http://schemas.microsoft.com/office/drawing/2014/main" id="{41A9C479-AA95-A970-A7D2-13E094B7EA22}"/>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19">
              <a:extLst>
                <a:ext uri="{FF2B5EF4-FFF2-40B4-BE49-F238E27FC236}">
                  <a16:creationId xmlns:a16="http://schemas.microsoft.com/office/drawing/2014/main" id="{8B57FA6E-1A04-0176-F2E1-DB79419CDDF3}"/>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0">
              <a:extLst>
                <a:ext uri="{FF2B5EF4-FFF2-40B4-BE49-F238E27FC236}">
                  <a16:creationId xmlns:a16="http://schemas.microsoft.com/office/drawing/2014/main" id="{4ABFAB88-C47D-9F24-DE05-FA09582BB9AA}"/>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1">
              <a:extLst>
                <a:ext uri="{FF2B5EF4-FFF2-40B4-BE49-F238E27FC236}">
                  <a16:creationId xmlns:a16="http://schemas.microsoft.com/office/drawing/2014/main" id="{F64E45CB-68A6-3387-9D77-185117F76FE4}"/>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2">
              <a:extLst>
                <a:ext uri="{FF2B5EF4-FFF2-40B4-BE49-F238E27FC236}">
                  <a16:creationId xmlns:a16="http://schemas.microsoft.com/office/drawing/2014/main" id="{EFFD7818-E52C-EB0C-22D2-B03B26A2B7F0}"/>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23">
              <a:extLst>
                <a:ext uri="{FF2B5EF4-FFF2-40B4-BE49-F238E27FC236}">
                  <a16:creationId xmlns:a16="http://schemas.microsoft.com/office/drawing/2014/main" id="{F47DAE15-D1FF-72DD-946C-FCBCC57D020F}"/>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24">
              <a:extLst>
                <a:ext uri="{FF2B5EF4-FFF2-40B4-BE49-F238E27FC236}">
                  <a16:creationId xmlns:a16="http://schemas.microsoft.com/office/drawing/2014/main" id="{E620DB0A-50E5-1DE2-DBD6-1E0CC24957EC}"/>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25">
              <a:extLst>
                <a:ext uri="{FF2B5EF4-FFF2-40B4-BE49-F238E27FC236}">
                  <a16:creationId xmlns:a16="http://schemas.microsoft.com/office/drawing/2014/main" id="{0EAAAD6B-4EAA-B76E-67CB-22BAE27AEF3D}"/>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26">
              <a:extLst>
                <a:ext uri="{FF2B5EF4-FFF2-40B4-BE49-F238E27FC236}">
                  <a16:creationId xmlns:a16="http://schemas.microsoft.com/office/drawing/2014/main" id="{1DEF52D0-9DF9-D942-DA52-3B4B5A724F54}"/>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27">
              <a:extLst>
                <a:ext uri="{FF2B5EF4-FFF2-40B4-BE49-F238E27FC236}">
                  <a16:creationId xmlns:a16="http://schemas.microsoft.com/office/drawing/2014/main" id="{52A48854-4458-0B42-90C9-5DECE04712A0}"/>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28">
              <a:extLst>
                <a:ext uri="{FF2B5EF4-FFF2-40B4-BE49-F238E27FC236}">
                  <a16:creationId xmlns:a16="http://schemas.microsoft.com/office/drawing/2014/main" id="{8FB84A47-CA87-4484-7304-EA832B82441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29">
              <a:extLst>
                <a:ext uri="{FF2B5EF4-FFF2-40B4-BE49-F238E27FC236}">
                  <a16:creationId xmlns:a16="http://schemas.microsoft.com/office/drawing/2014/main" id="{45DEF557-CEF0-3E4A-8481-8CAA84F8F0BE}"/>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0">
              <a:extLst>
                <a:ext uri="{FF2B5EF4-FFF2-40B4-BE49-F238E27FC236}">
                  <a16:creationId xmlns:a16="http://schemas.microsoft.com/office/drawing/2014/main" id="{BB10CD19-30BA-3206-BFBE-97860B272B6F}"/>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1">
              <a:extLst>
                <a:ext uri="{FF2B5EF4-FFF2-40B4-BE49-F238E27FC236}">
                  <a16:creationId xmlns:a16="http://schemas.microsoft.com/office/drawing/2014/main" id="{BDA6B271-0166-53D3-1320-8FB72530A6B9}"/>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2">
              <a:extLst>
                <a:ext uri="{FF2B5EF4-FFF2-40B4-BE49-F238E27FC236}">
                  <a16:creationId xmlns:a16="http://schemas.microsoft.com/office/drawing/2014/main" id="{87DB5973-1768-768B-6B14-0235D4F41D2F}"/>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33">
              <a:extLst>
                <a:ext uri="{FF2B5EF4-FFF2-40B4-BE49-F238E27FC236}">
                  <a16:creationId xmlns:a16="http://schemas.microsoft.com/office/drawing/2014/main" id="{49F7D418-FE2B-B695-BF47-137F7FEFEFF9}"/>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34">
              <a:extLst>
                <a:ext uri="{FF2B5EF4-FFF2-40B4-BE49-F238E27FC236}">
                  <a16:creationId xmlns:a16="http://schemas.microsoft.com/office/drawing/2014/main" id="{EDCEC6E6-EA0F-6E0F-586B-2D876AFC1DBD}"/>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35">
              <a:extLst>
                <a:ext uri="{FF2B5EF4-FFF2-40B4-BE49-F238E27FC236}">
                  <a16:creationId xmlns:a16="http://schemas.microsoft.com/office/drawing/2014/main" id="{D85A4ADC-E5BC-1FD1-D1D4-BBC8F6FDDA51}"/>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36">
              <a:extLst>
                <a:ext uri="{FF2B5EF4-FFF2-40B4-BE49-F238E27FC236}">
                  <a16:creationId xmlns:a16="http://schemas.microsoft.com/office/drawing/2014/main" id="{C3B81ACB-BDEC-BCB5-2CF0-6C8363E34641}"/>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37">
              <a:extLst>
                <a:ext uri="{FF2B5EF4-FFF2-40B4-BE49-F238E27FC236}">
                  <a16:creationId xmlns:a16="http://schemas.microsoft.com/office/drawing/2014/main" id="{1D3C79B4-9E10-3918-73B9-5379BBB55B25}"/>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38">
              <a:extLst>
                <a:ext uri="{FF2B5EF4-FFF2-40B4-BE49-F238E27FC236}">
                  <a16:creationId xmlns:a16="http://schemas.microsoft.com/office/drawing/2014/main" id="{88EBF577-454C-E188-79F7-CDCC36C7306B}"/>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39">
              <a:extLst>
                <a:ext uri="{FF2B5EF4-FFF2-40B4-BE49-F238E27FC236}">
                  <a16:creationId xmlns:a16="http://schemas.microsoft.com/office/drawing/2014/main" id="{B9753390-03C5-F3DF-BF3B-6D4F2AE7216B}"/>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0">
              <a:extLst>
                <a:ext uri="{FF2B5EF4-FFF2-40B4-BE49-F238E27FC236}">
                  <a16:creationId xmlns:a16="http://schemas.microsoft.com/office/drawing/2014/main" id="{B5D3D5C1-7110-8068-4F56-F6FE3D232064}"/>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1">
              <a:extLst>
                <a:ext uri="{FF2B5EF4-FFF2-40B4-BE49-F238E27FC236}">
                  <a16:creationId xmlns:a16="http://schemas.microsoft.com/office/drawing/2014/main" id="{DA515B5A-C0C6-EDDA-EA26-57369637FDDC}"/>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 name="Freeform 342">
              <a:extLst>
                <a:ext uri="{FF2B5EF4-FFF2-40B4-BE49-F238E27FC236}">
                  <a16:creationId xmlns:a16="http://schemas.microsoft.com/office/drawing/2014/main" id="{8AFE9F64-4014-73DC-83F6-F785D9A1F4A8}"/>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8" name="Freeform 343">
              <a:extLst>
                <a:ext uri="{FF2B5EF4-FFF2-40B4-BE49-F238E27FC236}">
                  <a16:creationId xmlns:a16="http://schemas.microsoft.com/office/drawing/2014/main" id="{4B24F008-DA1B-78D0-B3EF-3DDE699B0BE8}"/>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 name="Freeform 344">
              <a:extLst>
                <a:ext uri="{FF2B5EF4-FFF2-40B4-BE49-F238E27FC236}">
                  <a16:creationId xmlns:a16="http://schemas.microsoft.com/office/drawing/2014/main" id="{0EA017D1-8371-B3AE-FEFC-796649C41605}"/>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 name="Freeform 345">
              <a:extLst>
                <a:ext uri="{FF2B5EF4-FFF2-40B4-BE49-F238E27FC236}">
                  <a16:creationId xmlns:a16="http://schemas.microsoft.com/office/drawing/2014/main" id="{7433A59D-D0CD-E064-4AF8-F8688A77B0BD}"/>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Freeform 346">
              <a:extLst>
                <a:ext uri="{FF2B5EF4-FFF2-40B4-BE49-F238E27FC236}">
                  <a16:creationId xmlns:a16="http://schemas.microsoft.com/office/drawing/2014/main" id="{8EA05D7F-747A-778E-BDDD-BA2E42200182}"/>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 name="Freeform 347">
              <a:extLst>
                <a:ext uri="{FF2B5EF4-FFF2-40B4-BE49-F238E27FC236}">
                  <a16:creationId xmlns:a16="http://schemas.microsoft.com/office/drawing/2014/main" id="{18D00747-7290-25F1-DB9D-CB1CFD898B4A}"/>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 name="Freeform 348">
              <a:extLst>
                <a:ext uri="{FF2B5EF4-FFF2-40B4-BE49-F238E27FC236}">
                  <a16:creationId xmlns:a16="http://schemas.microsoft.com/office/drawing/2014/main" id="{21CC9D2B-2F22-C2B2-A11D-EC3120A6EC54}"/>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85938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ld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5409A386-60A0-7446-8567-EFB9D13366FE}"/>
              </a:ext>
            </a:extLst>
          </p:cNvPr>
          <p:cNvPicPr>
            <a:picLocks noChangeAspect="1"/>
          </p:cNvPicPr>
          <p:nvPr userDrawn="1"/>
        </p:nvPicPr>
        <p:blipFill>
          <a:blip r:embed="rId2"/>
          <a:stretch>
            <a:fillRect/>
          </a:stretch>
        </p:blipFill>
        <p:spPr>
          <a:xfrm rot="10800000">
            <a:off x="22764750" y="0"/>
            <a:ext cx="1600200" cy="1600200"/>
          </a:xfrm>
          <a:prstGeom prst="rect">
            <a:avLst/>
          </a:prstGeom>
        </p:spPr>
      </p:pic>
      <p:grpSp>
        <p:nvGrpSpPr>
          <p:cNvPr id="6" name="Group 5">
            <a:extLst>
              <a:ext uri="{FF2B5EF4-FFF2-40B4-BE49-F238E27FC236}">
                <a16:creationId xmlns:a16="http://schemas.microsoft.com/office/drawing/2014/main" id="{07FBE5F7-7EC9-F26C-46D4-475CDE045CB0}"/>
              </a:ext>
            </a:extLst>
          </p:cNvPr>
          <p:cNvGrpSpPr/>
          <p:nvPr userDrawn="1"/>
        </p:nvGrpSpPr>
        <p:grpSpPr>
          <a:xfrm>
            <a:off x="21164550" y="8161"/>
            <a:ext cx="1600201" cy="1600201"/>
            <a:chOff x="696913" y="1352550"/>
            <a:chExt cx="155575" cy="155575"/>
          </a:xfrm>
        </p:grpSpPr>
        <p:sp>
          <p:nvSpPr>
            <p:cNvPr id="7" name="Freeform 381">
              <a:extLst>
                <a:ext uri="{FF2B5EF4-FFF2-40B4-BE49-F238E27FC236}">
                  <a16:creationId xmlns:a16="http://schemas.microsoft.com/office/drawing/2014/main" id="{3E5D7DFF-CCC9-845D-333C-E4DF001F649C}"/>
                </a:ext>
              </a:extLst>
            </p:cNvPr>
            <p:cNvSpPr>
              <a:spLocks noChangeArrowheads="1"/>
            </p:cNvSpPr>
            <p:nvPr/>
          </p:nvSpPr>
          <p:spPr bwMode="auto">
            <a:xfrm>
              <a:off x="6969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382">
              <a:extLst>
                <a:ext uri="{FF2B5EF4-FFF2-40B4-BE49-F238E27FC236}">
                  <a16:creationId xmlns:a16="http://schemas.microsoft.com/office/drawing/2014/main" id="{E2C6D778-0264-B876-1B43-22204E304E2A}"/>
                </a:ext>
              </a:extLst>
            </p:cNvPr>
            <p:cNvSpPr>
              <a:spLocks noChangeArrowheads="1"/>
            </p:cNvSpPr>
            <p:nvPr/>
          </p:nvSpPr>
          <p:spPr bwMode="auto">
            <a:xfrm>
              <a:off x="6969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383">
              <a:extLst>
                <a:ext uri="{FF2B5EF4-FFF2-40B4-BE49-F238E27FC236}">
                  <a16:creationId xmlns:a16="http://schemas.microsoft.com/office/drawing/2014/main" id="{7272BE4A-C89E-5943-C779-BF94FB43BF18}"/>
                </a:ext>
              </a:extLst>
            </p:cNvPr>
            <p:cNvSpPr>
              <a:spLocks noChangeArrowheads="1"/>
            </p:cNvSpPr>
            <p:nvPr/>
          </p:nvSpPr>
          <p:spPr bwMode="auto">
            <a:xfrm>
              <a:off x="6969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384">
              <a:extLst>
                <a:ext uri="{FF2B5EF4-FFF2-40B4-BE49-F238E27FC236}">
                  <a16:creationId xmlns:a16="http://schemas.microsoft.com/office/drawing/2014/main" id="{A60E275D-5C41-2203-0BF8-758F6D827C89}"/>
                </a:ext>
              </a:extLst>
            </p:cNvPr>
            <p:cNvSpPr>
              <a:spLocks noChangeArrowheads="1"/>
            </p:cNvSpPr>
            <p:nvPr/>
          </p:nvSpPr>
          <p:spPr bwMode="auto">
            <a:xfrm>
              <a:off x="6969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85">
              <a:extLst>
                <a:ext uri="{FF2B5EF4-FFF2-40B4-BE49-F238E27FC236}">
                  <a16:creationId xmlns:a16="http://schemas.microsoft.com/office/drawing/2014/main" id="{363CDCC2-769E-F9E0-0EC7-D9DC9BBA304D}"/>
                </a:ext>
              </a:extLst>
            </p:cNvPr>
            <p:cNvSpPr>
              <a:spLocks noChangeArrowheads="1"/>
            </p:cNvSpPr>
            <p:nvPr/>
          </p:nvSpPr>
          <p:spPr bwMode="auto">
            <a:xfrm>
              <a:off x="6969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86">
              <a:extLst>
                <a:ext uri="{FF2B5EF4-FFF2-40B4-BE49-F238E27FC236}">
                  <a16:creationId xmlns:a16="http://schemas.microsoft.com/office/drawing/2014/main" id="{301F2E07-D5E3-586B-3E43-3CABF0ECF80C}"/>
                </a:ext>
              </a:extLst>
            </p:cNvPr>
            <p:cNvSpPr>
              <a:spLocks noChangeArrowheads="1"/>
            </p:cNvSpPr>
            <p:nvPr/>
          </p:nvSpPr>
          <p:spPr bwMode="auto">
            <a:xfrm>
              <a:off x="6969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87">
              <a:extLst>
                <a:ext uri="{FF2B5EF4-FFF2-40B4-BE49-F238E27FC236}">
                  <a16:creationId xmlns:a16="http://schemas.microsoft.com/office/drawing/2014/main" id="{F91335CB-870D-5E74-2986-C87C0B82846B}"/>
                </a:ext>
              </a:extLst>
            </p:cNvPr>
            <p:cNvSpPr>
              <a:spLocks noChangeArrowheads="1"/>
            </p:cNvSpPr>
            <p:nvPr/>
          </p:nvSpPr>
          <p:spPr bwMode="auto">
            <a:xfrm>
              <a:off x="6969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88">
              <a:extLst>
                <a:ext uri="{FF2B5EF4-FFF2-40B4-BE49-F238E27FC236}">
                  <a16:creationId xmlns:a16="http://schemas.microsoft.com/office/drawing/2014/main" id="{5B245CE4-2A76-5346-3856-A773E336C756}"/>
                </a:ext>
              </a:extLst>
            </p:cNvPr>
            <p:cNvSpPr>
              <a:spLocks noChangeArrowheads="1"/>
            </p:cNvSpPr>
            <p:nvPr/>
          </p:nvSpPr>
          <p:spPr bwMode="auto">
            <a:xfrm>
              <a:off x="7175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89">
              <a:extLst>
                <a:ext uri="{FF2B5EF4-FFF2-40B4-BE49-F238E27FC236}">
                  <a16:creationId xmlns:a16="http://schemas.microsoft.com/office/drawing/2014/main" id="{E79CA410-A26B-8572-3325-5FCEAB824410}"/>
                </a:ext>
              </a:extLst>
            </p:cNvPr>
            <p:cNvSpPr>
              <a:spLocks noChangeArrowheads="1"/>
            </p:cNvSpPr>
            <p:nvPr/>
          </p:nvSpPr>
          <p:spPr bwMode="auto">
            <a:xfrm>
              <a:off x="74136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90">
              <a:extLst>
                <a:ext uri="{FF2B5EF4-FFF2-40B4-BE49-F238E27FC236}">
                  <a16:creationId xmlns:a16="http://schemas.microsoft.com/office/drawing/2014/main" id="{F2A5370A-4591-EF26-5CAB-AFD8E33CAD17}"/>
                </a:ext>
              </a:extLst>
            </p:cNvPr>
            <p:cNvSpPr>
              <a:spLocks noChangeArrowheads="1"/>
            </p:cNvSpPr>
            <p:nvPr/>
          </p:nvSpPr>
          <p:spPr bwMode="auto">
            <a:xfrm>
              <a:off x="762000" y="13525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91">
              <a:extLst>
                <a:ext uri="{FF2B5EF4-FFF2-40B4-BE49-F238E27FC236}">
                  <a16:creationId xmlns:a16="http://schemas.microsoft.com/office/drawing/2014/main" id="{75425424-9AE2-4D43-B574-F147E558616B}"/>
                </a:ext>
              </a:extLst>
            </p:cNvPr>
            <p:cNvSpPr>
              <a:spLocks noChangeArrowheads="1"/>
            </p:cNvSpPr>
            <p:nvPr/>
          </p:nvSpPr>
          <p:spPr bwMode="auto">
            <a:xfrm>
              <a:off x="7858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92">
              <a:extLst>
                <a:ext uri="{FF2B5EF4-FFF2-40B4-BE49-F238E27FC236}">
                  <a16:creationId xmlns:a16="http://schemas.microsoft.com/office/drawing/2014/main" id="{8FDF7427-03F4-ACB4-E4D2-16C80BAA4F3D}"/>
                </a:ext>
              </a:extLst>
            </p:cNvPr>
            <p:cNvSpPr>
              <a:spLocks noChangeArrowheads="1"/>
            </p:cNvSpPr>
            <p:nvPr/>
          </p:nvSpPr>
          <p:spPr bwMode="auto">
            <a:xfrm>
              <a:off x="8064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93">
              <a:extLst>
                <a:ext uri="{FF2B5EF4-FFF2-40B4-BE49-F238E27FC236}">
                  <a16:creationId xmlns:a16="http://schemas.microsoft.com/office/drawing/2014/main" id="{65225D07-B6A6-CEC8-D0DA-E52A349EDE67}"/>
                </a:ext>
              </a:extLst>
            </p:cNvPr>
            <p:cNvSpPr>
              <a:spLocks noChangeArrowheads="1"/>
            </p:cNvSpPr>
            <p:nvPr/>
          </p:nvSpPr>
          <p:spPr bwMode="auto">
            <a:xfrm>
              <a:off x="830263" y="13525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94">
              <a:extLst>
                <a:ext uri="{FF2B5EF4-FFF2-40B4-BE49-F238E27FC236}">
                  <a16:creationId xmlns:a16="http://schemas.microsoft.com/office/drawing/2014/main" id="{42E05EDD-B2BE-940D-6FB8-20F264A843A8}"/>
                </a:ext>
              </a:extLst>
            </p:cNvPr>
            <p:cNvSpPr>
              <a:spLocks noChangeArrowheads="1"/>
            </p:cNvSpPr>
            <p:nvPr/>
          </p:nvSpPr>
          <p:spPr bwMode="auto">
            <a:xfrm>
              <a:off x="7175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95">
              <a:extLst>
                <a:ext uri="{FF2B5EF4-FFF2-40B4-BE49-F238E27FC236}">
                  <a16:creationId xmlns:a16="http://schemas.microsoft.com/office/drawing/2014/main" id="{37AFE8AC-2B31-555E-C12D-58FA314D5F17}"/>
                </a:ext>
              </a:extLst>
            </p:cNvPr>
            <p:cNvSpPr>
              <a:spLocks noChangeArrowheads="1"/>
            </p:cNvSpPr>
            <p:nvPr/>
          </p:nvSpPr>
          <p:spPr bwMode="auto">
            <a:xfrm>
              <a:off x="74136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96">
              <a:extLst>
                <a:ext uri="{FF2B5EF4-FFF2-40B4-BE49-F238E27FC236}">
                  <a16:creationId xmlns:a16="http://schemas.microsoft.com/office/drawing/2014/main" id="{F91C5272-29CE-0A5B-3396-5F3752D29A45}"/>
                </a:ext>
              </a:extLst>
            </p:cNvPr>
            <p:cNvSpPr>
              <a:spLocks noChangeArrowheads="1"/>
            </p:cNvSpPr>
            <p:nvPr/>
          </p:nvSpPr>
          <p:spPr bwMode="auto">
            <a:xfrm>
              <a:off x="762000" y="13731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97">
              <a:extLst>
                <a:ext uri="{FF2B5EF4-FFF2-40B4-BE49-F238E27FC236}">
                  <a16:creationId xmlns:a16="http://schemas.microsoft.com/office/drawing/2014/main" id="{AE61B0CC-F771-95E9-B224-A58FEE2CFB5D}"/>
                </a:ext>
              </a:extLst>
            </p:cNvPr>
            <p:cNvSpPr>
              <a:spLocks noChangeArrowheads="1"/>
            </p:cNvSpPr>
            <p:nvPr/>
          </p:nvSpPr>
          <p:spPr bwMode="auto">
            <a:xfrm>
              <a:off x="7858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98">
              <a:extLst>
                <a:ext uri="{FF2B5EF4-FFF2-40B4-BE49-F238E27FC236}">
                  <a16:creationId xmlns:a16="http://schemas.microsoft.com/office/drawing/2014/main" id="{3126A2C0-A66F-DCF2-3B74-A92B79129FE9}"/>
                </a:ext>
              </a:extLst>
            </p:cNvPr>
            <p:cNvSpPr>
              <a:spLocks noChangeArrowheads="1"/>
            </p:cNvSpPr>
            <p:nvPr/>
          </p:nvSpPr>
          <p:spPr bwMode="auto">
            <a:xfrm>
              <a:off x="8064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99">
              <a:extLst>
                <a:ext uri="{FF2B5EF4-FFF2-40B4-BE49-F238E27FC236}">
                  <a16:creationId xmlns:a16="http://schemas.microsoft.com/office/drawing/2014/main" id="{F0234320-4622-F06F-FC6C-8A0211E4111F}"/>
                </a:ext>
              </a:extLst>
            </p:cNvPr>
            <p:cNvSpPr>
              <a:spLocks noChangeArrowheads="1"/>
            </p:cNvSpPr>
            <p:nvPr/>
          </p:nvSpPr>
          <p:spPr bwMode="auto">
            <a:xfrm>
              <a:off x="830263" y="13731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400">
              <a:extLst>
                <a:ext uri="{FF2B5EF4-FFF2-40B4-BE49-F238E27FC236}">
                  <a16:creationId xmlns:a16="http://schemas.microsoft.com/office/drawing/2014/main" id="{58DB1D3F-F3E9-AAFC-C79B-859382D24A9C}"/>
                </a:ext>
              </a:extLst>
            </p:cNvPr>
            <p:cNvSpPr>
              <a:spLocks noChangeArrowheads="1"/>
            </p:cNvSpPr>
            <p:nvPr/>
          </p:nvSpPr>
          <p:spPr bwMode="auto">
            <a:xfrm>
              <a:off x="7175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401">
              <a:extLst>
                <a:ext uri="{FF2B5EF4-FFF2-40B4-BE49-F238E27FC236}">
                  <a16:creationId xmlns:a16="http://schemas.microsoft.com/office/drawing/2014/main" id="{E569EC57-682F-F7CB-BD4D-49F605B04ADB}"/>
                </a:ext>
              </a:extLst>
            </p:cNvPr>
            <p:cNvSpPr>
              <a:spLocks noChangeArrowheads="1"/>
            </p:cNvSpPr>
            <p:nvPr/>
          </p:nvSpPr>
          <p:spPr bwMode="auto">
            <a:xfrm>
              <a:off x="74136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402">
              <a:extLst>
                <a:ext uri="{FF2B5EF4-FFF2-40B4-BE49-F238E27FC236}">
                  <a16:creationId xmlns:a16="http://schemas.microsoft.com/office/drawing/2014/main" id="{39C5A86B-AFF6-933D-1E75-CE8A809100B3}"/>
                </a:ext>
              </a:extLst>
            </p:cNvPr>
            <p:cNvSpPr>
              <a:spLocks noChangeArrowheads="1"/>
            </p:cNvSpPr>
            <p:nvPr/>
          </p:nvSpPr>
          <p:spPr bwMode="auto">
            <a:xfrm>
              <a:off x="762000" y="13970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403">
              <a:extLst>
                <a:ext uri="{FF2B5EF4-FFF2-40B4-BE49-F238E27FC236}">
                  <a16:creationId xmlns:a16="http://schemas.microsoft.com/office/drawing/2014/main" id="{61B86AF7-5705-997B-C46D-7531EA7E840A}"/>
                </a:ext>
              </a:extLst>
            </p:cNvPr>
            <p:cNvSpPr>
              <a:spLocks noChangeArrowheads="1"/>
            </p:cNvSpPr>
            <p:nvPr/>
          </p:nvSpPr>
          <p:spPr bwMode="auto">
            <a:xfrm>
              <a:off x="7858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404">
              <a:extLst>
                <a:ext uri="{FF2B5EF4-FFF2-40B4-BE49-F238E27FC236}">
                  <a16:creationId xmlns:a16="http://schemas.microsoft.com/office/drawing/2014/main" id="{88D17340-2808-EA92-7A3E-40AFFFEA04C4}"/>
                </a:ext>
              </a:extLst>
            </p:cNvPr>
            <p:cNvSpPr>
              <a:spLocks noChangeArrowheads="1"/>
            </p:cNvSpPr>
            <p:nvPr/>
          </p:nvSpPr>
          <p:spPr bwMode="auto">
            <a:xfrm>
              <a:off x="8064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405">
              <a:extLst>
                <a:ext uri="{FF2B5EF4-FFF2-40B4-BE49-F238E27FC236}">
                  <a16:creationId xmlns:a16="http://schemas.microsoft.com/office/drawing/2014/main" id="{2B44895E-9E51-8BF8-0778-527DDCF2B638}"/>
                </a:ext>
              </a:extLst>
            </p:cNvPr>
            <p:cNvSpPr>
              <a:spLocks noChangeArrowheads="1"/>
            </p:cNvSpPr>
            <p:nvPr/>
          </p:nvSpPr>
          <p:spPr bwMode="auto">
            <a:xfrm>
              <a:off x="830263" y="13970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406">
              <a:extLst>
                <a:ext uri="{FF2B5EF4-FFF2-40B4-BE49-F238E27FC236}">
                  <a16:creationId xmlns:a16="http://schemas.microsoft.com/office/drawing/2014/main" id="{B33A98A5-1849-5EAF-64E2-E3B60D57E108}"/>
                </a:ext>
              </a:extLst>
            </p:cNvPr>
            <p:cNvSpPr>
              <a:spLocks noChangeArrowheads="1"/>
            </p:cNvSpPr>
            <p:nvPr/>
          </p:nvSpPr>
          <p:spPr bwMode="auto">
            <a:xfrm>
              <a:off x="7175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407">
              <a:extLst>
                <a:ext uri="{FF2B5EF4-FFF2-40B4-BE49-F238E27FC236}">
                  <a16:creationId xmlns:a16="http://schemas.microsoft.com/office/drawing/2014/main" id="{0BCFC0CA-7A2A-C699-592E-5C8C37E65DA9}"/>
                </a:ext>
              </a:extLst>
            </p:cNvPr>
            <p:cNvSpPr>
              <a:spLocks noChangeArrowheads="1"/>
            </p:cNvSpPr>
            <p:nvPr/>
          </p:nvSpPr>
          <p:spPr bwMode="auto">
            <a:xfrm>
              <a:off x="74136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408">
              <a:extLst>
                <a:ext uri="{FF2B5EF4-FFF2-40B4-BE49-F238E27FC236}">
                  <a16:creationId xmlns:a16="http://schemas.microsoft.com/office/drawing/2014/main" id="{60D34496-2FC2-4323-9DEF-62237CF28AC8}"/>
                </a:ext>
              </a:extLst>
            </p:cNvPr>
            <p:cNvSpPr>
              <a:spLocks noChangeArrowheads="1"/>
            </p:cNvSpPr>
            <p:nvPr/>
          </p:nvSpPr>
          <p:spPr bwMode="auto">
            <a:xfrm>
              <a:off x="762000" y="1417638"/>
              <a:ext cx="23813" cy="23812"/>
            </a:xfrm>
            <a:custGeom>
              <a:avLst/>
              <a:gdLst>
                <a:gd name="T0" fmla="*/ 65 w 66"/>
                <a:gd name="T1" fmla="*/ 65 h 66"/>
                <a:gd name="T2" fmla="*/ 0 w 66"/>
                <a:gd name="T3" fmla="*/ 65 h 66"/>
                <a:gd name="T4" fmla="*/ 0 w 66"/>
                <a:gd name="T5" fmla="*/ 0 h 66"/>
                <a:gd name="T6" fmla="*/ 65 w 66"/>
                <a:gd name="T7" fmla="*/ 0 h 66"/>
                <a:gd name="T8" fmla="*/ 65 w 66"/>
                <a:gd name="T9" fmla="*/ 65 h 66"/>
              </a:gdLst>
              <a:ahLst/>
              <a:cxnLst>
                <a:cxn ang="0">
                  <a:pos x="T0" y="T1"/>
                </a:cxn>
                <a:cxn ang="0">
                  <a:pos x="T2" y="T3"/>
                </a:cxn>
                <a:cxn ang="0">
                  <a:pos x="T4" y="T5"/>
                </a:cxn>
                <a:cxn ang="0">
                  <a:pos x="T6" y="T7"/>
                </a:cxn>
                <a:cxn ang="0">
                  <a:pos x="T8" y="T9"/>
                </a:cxn>
              </a:cxnLst>
              <a:rect l="0" t="0" r="r" b="b"/>
              <a:pathLst>
                <a:path w="66" h="66">
                  <a:moveTo>
                    <a:pt x="65" y="65"/>
                  </a:moveTo>
                  <a:lnTo>
                    <a:pt x="0" y="65"/>
                  </a:lnTo>
                  <a:lnTo>
                    <a:pt x="0" y="0"/>
                  </a:lnTo>
                  <a:lnTo>
                    <a:pt x="65" y="0"/>
                  </a:lnTo>
                  <a:lnTo>
                    <a:pt x="65"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409">
              <a:extLst>
                <a:ext uri="{FF2B5EF4-FFF2-40B4-BE49-F238E27FC236}">
                  <a16:creationId xmlns:a16="http://schemas.microsoft.com/office/drawing/2014/main" id="{9D0F36F0-91D9-313E-968D-1591F2D1BE43}"/>
                </a:ext>
              </a:extLst>
            </p:cNvPr>
            <p:cNvSpPr>
              <a:spLocks noChangeArrowheads="1"/>
            </p:cNvSpPr>
            <p:nvPr/>
          </p:nvSpPr>
          <p:spPr bwMode="auto">
            <a:xfrm>
              <a:off x="7858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410">
              <a:extLst>
                <a:ext uri="{FF2B5EF4-FFF2-40B4-BE49-F238E27FC236}">
                  <a16:creationId xmlns:a16="http://schemas.microsoft.com/office/drawing/2014/main" id="{F41C6065-8A77-3C9C-C020-3A67F6270CC4}"/>
                </a:ext>
              </a:extLst>
            </p:cNvPr>
            <p:cNvSpPr>
              <a:spLocks noChangeArrowheads="1"/>
            </p:cNvSpPr>
            <p:nvPr/>
          </p:nvSpPr>
          <p:spPr bwMode="auto">
            <a:xfrm>
              <a:off x="8064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411">
              <a:extLst>
                <a:ext uri="{FF2B5EF4-FFF2-40B4-BE49-F238E27FC236}">
                  <a16:creationId xmlns:a16="http://schemas.microsoft.com/office/drawing/2014/main" id="{D85CB1EB-E62D-C72A-FB7B-4768D397A8BD}"/>
                </a:ext>
              </a:extLst>
            </p:cNvPr>
            <p:cNvSpPr>
              <a:spLocks noChangeArrowheads="1"/>
            </p:cNvSpPr>
            <p:nvPr/>
          </p:nvSpPr>
          <p:spPr bwMode="auto">
            <a:xfrm>
              <a:off x="830263" y="1417638"/>
              <a:ext cx="22225" cy="23812"/>
            </a:xfrm>
            <a:custGeom>
              <a:avLst/>
              <a:gdLst>
                <a:gd name="T0" fmla="*/ 61 w 62"/>
                <a:gd name="T1" fmla="*/ 65 h 66"/>
                <a:gd name="T2" fmla="*/ 0 w 62"/>
                <a:gd name="T3" fmla="*/ 65 h 66"/>
                <a:gd name="T4" fmla="*/ 0 w 62"/>
                <a:gd name="T5" fmla="*/ 0 h 66"/>
                <a:gd name="T6" fmla="*/ 61 w 62"/>
                <a:gd name="T7" fmla="*/ 0 h 66"/>
                <a:gd name="T8" fmla="*/ 61 w 62"/>
                <a:gd name="T9" fmla="*/ 65 h 66"/>
              </a:gdLst>
              <a:ahLst/>
              <a:cxnLst>
                <a:cxn ang="0">
                  <a:pos x="T0" y="T1"/>
                </a:cxn>
                <a:cxn ang="0">
                  <a:pos x="T2" y="T3"/>
                </a:cxn>
                <a:cxn ang="0">
                  <a:pos x="T4" y="T5"/>
                </a:cxn>
                <a:cxn ang="0">
                  <a:pos x="T6" y="T7"/>
                </a:cxn>
                <a:cxn ang="0">
                  <a:pos x="T8" y="T9"/>
                </a:cxn>
              </a:cxnLst>
              <a:rect l="0" t="0" r="r" b="b"/>
              <a:pathLst>
                <a:path w="62" h="66">
                  <a:moveTo>
                    <a:pt x="61" y="65"/>
                  </a:moveTo>
                  <a:lnTo>
                    <a:pt x="0" y="65"/>
                  </a:lnTo>
                  <a:lnTo>
                    <a:pt x="0" y="0"/>
                  </a:lnTo>
                  <a:lnTo>
                    <a:pt x="61" y="0"/>
                  </a:lnTo>
                  <a:lnTo>
                    <a:pt x="61"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412">
              <a:extLst>
                <a:ext uri="{FF2B5EF4-FFF2-40B4-BE49-F238E27FC236}">
                  <a16:creationId xmlns:a16="http://schemas.microsoft.com/office/drawing/2014/main" id="{36C8C2B6-4B7F-B79D-B07B-60F6D8B15608}"/>
                </a:ext>
              </a:extLst>
            </p:cNvPr>
            <p:cNvSpPr>
              <a:spLocks noChangeArrowheads="1"/>
            </p:cNvSpPr>
            <p:nvPr/>
          </p:nvSpPr>
          <p:spPr bwMode="auto">
            <a:xfrm>
              <a:off x="7175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413">
              <a:extLst>
                <a:ext uri="{FF2B5EF4-FFF2-40B4-BE49-F238E27FC236}">
                  <a16:creationId xmlns:a16="http://schemas.microsoft.com/office/drawing/2014/main" id="{BD372DB3-1F8D-E047-070C-02E273BB5F32}"/>
                </a:ext>
              </a:extLst>
            </p:cNvPr>
            <p:cNvSpPr>
              <a:spLocks noChangeArrowheads="1"/>
            </p:cNvSpPr>
            <p:nvPr/>
          </p:nvSpPr>
          <p:spPr bwMode="auto">
            <a:xfrm>
              <a:off x="74136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414">
              <a:extLst>
                <a:ext uri="{FF2B5EF4-FFF2-40B4-BE49-F238E27FC236}">
                  <a16:creationId xmlns:a16="http://schemas.microsoft.com/office/drawing/2014/main" id="{2710480F-908F-8B4B-86B5-C518C22C2D14}"/>
                </a:ext>
              </a:extLst>
            </p:cNvPr>
            <p:cNvSpPr>
              <a:spLocks noChangeArrowheads="1"/>
            </p:cNvSpPr>
            <p:nvPr/>
          </p:nvSpPr>
          <p:spPr bwMode="auto">
            <a:xfrm>
              <a:off x="762000" y="14414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415">
              <a:extLst>
                <a:ext uri="{FF2B5EF4-FFF2-40B4-BE49-F238E27FC236}">
                  <a16:creationId xmlns:a16="http://schemas.microsoft.com/office/drawing/2014/main" id="{159835A1-5828-2D7A-7ABC-2CA72E37F141}"/>
                </a:ext>
              </a:extLst>
            </p:cNvPr>
            <p:cNvSpPr>
              <a:spLocks noChangeArrowheads="1"/>
            </p:cNvSpPr>
            <p:nvPr/>
          </p:nvSpPr>
          <p:spPr bwMode="auto">
            <a:xfrm>
              <a:off x="7858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16">
              <a:extLst>
                <a:ext uri="{FF2B5EF4-FFF2-40B4-BE49-F238E27FC236}">
                  <a16:creationId xmlns:a16="http://schemas.microsoft.com/office/drawing/2014/main" id="{2DEF4771-9B3A-9FB9-2BDA-854DE0FAE340}"/>
                </a:ext>
              </a:extLst>
            </p:cNvPr>
            <p:cNvSpPr>
              <a:spLocks noChangeArrowheads="1"/>
            </p:cNvSpPr>
            <p:nvPr/>
          </p:nvSpPr>
          <p:spPr bwMode="auto">
            <a:xfrm>
              <a:off x="8064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417">
              <a:extLst>
                <a:ext uri="{FF2B5EF4-FFF2-40B4-BE49-F238E27FC236}">
                  <a16:creationId xmlns:a16="http://schemas.microsoft.com/office/drawing/2014/main" id="{D98201E4-1F8E-42A0-AAE4-1BB8CF025501}"/>
                </a:ext>
              </a:extLst>
            </p:cNvPr>
            <p:cNvSpPr>
              <a:spLocks noChangeArrowheads="1"/>
            </p:cNvSpPr>
            <p:nvPr/>
          </p:nvSpPr>
          <p:spPr bwMode="auto">
            <a:xfrm>
              <a:off x="830263" y="14414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418">
              <a:extLst>
                <a:ext uri="{FF2B5EF4-FFF2-40B4-BE49-F238E27FC236}">
                  <a16:creationId xmlns:a16="http://schemas.microsoft.com/office/drawing/2014/main" id="{37A0B4DA-D785-B39E-D01B-2C24A676B7E3}"/>
                </a:ext>
              </a:extLst>
            </p:cNvPr>
            <p:cNvSpPr>
              <a:spLocks noChangeArrowheads="1"/>
            </p:cNvSpPr>
            <p:nvPr/>
          </p:nvSpPr>
          <p:spPr bwMode="auto">
            <a:xfrm>
              <a:off x="7175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419">
              <a:extLst>
                <a:ext uri="{FF2B5EF4-FFF2-40B4-BE49-F238E27FC236}">
                  <a16:creationId xmlns:a16="http://schemas.microsoft.com/office/drawing/2014/main" id="{1D4065CD-EC4D-9E51-F5B2-8028010DE7DA}"/>
                </a:ext>
              </a:extLst>
            </p:cNvPr>
            <p:cNvSpPr>
              <a:spLocks noChangeArrowheads="1"/>
            </p:cNvSpPr>
            <p:nvPr/>
          </p:nvSpPr>
          <p:spPr bwMode="auto">
            <a:xfrm>
              <a:off x="74136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420">
              <a:extLst>
                <a:ext uri="{FF2B5EF4-FFF2-40B4-BE49-F238E27FC236}">
                  <a16:creationId xmlns:a16="http://schemas.microsoft.com/office/drawing/2014/main" id="{32E12F1B-79EF-930B-4AE8-F9F0016F29B8}"/>
                </a:ext>
              </a:extLst>
            </p:cNvPr>
            <p:cNvSpPr>
              <a:spLocks noChangeArrowheads="1"/>
            </p:cNvSpPr>
            <p:nvPr/>
          </p:nvSpPr>
          <p:spPr bwMode="auto">
            <a:xfrm>
              <a:off x="762000" y="14620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421">
              <a:extLst>
                <a:ext uri="{FF2B5EF4-FFF2-40B4-BE49-F238E27FC236}">
                  <a16:creationId xmlns:a16="http://schemas.microsoft.com/office/drawing/2014/main" id="{6A53B544-D4C6-BF8E-9043-31297C2F807F}"/>
                </a:ext>
              </a:extLst>
            </p:cNvPr>
            <p:cNvSpPr>
              <a:spLocks noChangeArrowheads="1"/>
            </p:cNvSpPr>
            <p:nvPr/>
          </p:nvSpPr>
          <p:spPr bwMode="auto">
            <a:xfrm>
              <a:off x="7858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422">
              <a:extLst>
                <a:ext uri="{FF2B5EF4-FFF2-40B4-BE49-F238E27FC236}">
                  <a16:creationId xmlns:a16="http://schemas.microsoft.com/office/drawing/2014/main" id="{104B48D9-FBA2-B2DE-529F-9E23A58EF0A9}"/>
                </a:ext>
              </a:extLst>
            </p:cNvPr>
            <p:cNvSpPr>
              <a:spLocks noChangeArrowheads="1"/>
            </p:cNvSpPr>
            <p:nvPr/>
          </p:nvSpPr>
          <p:spPr bwMode="auto">
            <a:xfrm>
              <a:off x="8064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423">
              <a:extLst>
                <a:ext uri="{FF2B5EF4-FFF2-40B4-BE49-F238E27FC236}">
                  <a16:creationId xmlns:a16="http://schemas.microsoft.com/office/drawing/2014/main" id="{328E79ED-AA91-8704-AC33-72B6F2049FE1}"/>
                </a:ext>
              </a:extLst>
            </p:cNvPr>
            <p:cNvSpPr>
              <a:spLocks noChangeArrowheads="1"/>
            </p:cNvSpPr>
            <p:nvPr/>
          </p:nvSpPr>
          <p:spPr bwMode="auto">
            <a:xfrm>
              <a:off x="830263" y="14620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424">
              <a:extLst>
                <a:ext uri="{FF2B5EF4-FFF2-40B4-BE49-F238E27FC236}">
                  <a16:creationId xmlns:a16="http://schemas.microsoft.com/office/drawing/2014/main" id="{1680E7CC-3DDA-0E03-5066-FDE068830993}"/>
                </a:ext>
              </a:extLst>
            </p:cNvPr>
            <p:cNvSpPr>
              <a:spLocks noChangeArrowheads="1"/>
            </p:cNvSpPr>
            <p:nvPr/>
          </p:nvSpPr>
          <p:spPr bwMode="auto">
            <a:xfrm>
              <a:off x="7175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425">
              <a:extLst>
                <a:ext uri="{FF2B5EF4-FFF2-40B4-BE49-F238E27FC236}">
                  <a16:creationId xmlns:a16="http://schemas.microsoft.com/office/drawing/2014/main" id="{4E094751-EB01-06B2-7C0F-B7E86531DE18}"/>
                </a:ext>
              </a:extLst>
            </p:cNvPr>
            <p:cNvSpPr>
              <a:spLocks noChangeArrowheads="1"/>
            </p:cNvSpPr>
            <p:nvPr/>
          </p:nvSpPr>
          <p:spPr bwMode="auto">
            <a:xfrm>
              <a:off x="74136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426">
              <a:extLst>
                <a:ext uri="{FF2B5EF4-FFF2-40B4-BE49-F238E27FC236}">
                  <a16:creationId xmlns:a16="http://schemas.microsoft.com/office/drawing/2014/main" id="{38CF3297-A74E-C637-1881-BA2CDD141F8C}"/>
                </a:ext>
              </a:extLst>
            </p:cNvPr>
            <p:cNvSpPr>
              <a:spLocks noChangeArrowheads="1"/>
            </p:cNvSpPr>
            <p:nvPr/>
          </p:nvSpPr>
          <p:spPr bwMode="auto">
            <a:xfrm>
              <a:off x="762000" y="14859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427">
              <a:extLst>
                <a:ext uri="{FF2B5EF4-FFF2-40B4-BE49-F238E27FC236}">
                  <a16:creationId xmlns:a16="http://schemas.microsoft.com/office/drawing/2014/main" id="{32DC2633-BB35-83B9-B2F4-D906BCA97C7C}"/>
                </a:ext>
              </a:extLst>
            </p:cNvPr>
            <p:cNvSpPr>
              <a:spLocks noChangeArrowheads="1"/>
            </p:cNvSpPr>
            <p:nvPr/>
          </p:nvSpPr>
          <p:spPr bwMode="auto">
            <a:xfrm>
              <a:off x="7858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428">
              <a:extLst>
                <a:ext uri="{FF2B5EF4-FFF2-40B4-BE49-F238E27FC236}">
                  <a16:creationId xmlns:a16="http://schemas.microsoft.com/office/drawing/2014/main" id="{8379DA33-4CCC-35CB-8BCD-BC943E4AD41B}"/>
                </a:ext>
              </a:extLst>
            </p:cNvPr>
            <p:cNvSpPr>
              <a:spLocks noChangeArrowheads="1"/>
            </p:cNvSpPr>
            <p:nvPr/>
          </p:nvSpPr>
          <p:spPr bwMode="auto">
            <a:xfrm>
              <a:off x="8064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429">
              <a:extLst>
                <a:ext uri="{FF2B5EF4-FFF2-40B4-BE49-F238E27FC236}">
                  <a16:creationId xmlns:a16="http://schemas.microsoft.com/office/drawing/2014/main" id="{FA52A182-BD2C-4227-3F54-316EBCD28C6E}"/>
                </a:ext>
              </a:extLst>
            </p:cNvPr>
            <p:cNvSpPr>
              <a:spLocks noChangeArrowheads="1"/>
            </p:cNvSpPr>
            <p:nvPr/>
          </p:nvSpPr>
          <p:spPr bwMode="auto">
            <a:xfrm>
              <a:off x="830263" y="14859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6" name="Freeform 5011">
            <a:extLst>
              <a:ext uri="{FF2B5EF4-FFF2-40B4-BE49-F238E27FC236}">
                <a16:creationId xmlns:a16="http://schemas.microsoft.com/office/drawing/2014/main" id="{68BF50BB-CB4D-F364-07EE-6CFBFE8B786F}"/>
              </a:ext>
            </a:extLst>
          </p:cNvPr>
          <p:cNvSpPr>
            <a:spLocks noChangeArrowheads="1"/>
          </p:cNvSpPr>
          <p:nvPr userDrawn="1"/>
        </p:nvSpPr>
        <p:spPr bwMode="auto">
          <a:xfrm rot="16200000">
            <a:off x="19514738" y="-5"/>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p:spPr>
        <p:txBody>
          <a:bodyPr wrap="none" anchor="ctr"/>
          <a:lstStyle/>
          <a:p>
            <a:endParaRPr lang="en-US"/>
          </a:p>
        </p:txBody>
      </p:sp>
    </p:spTree>
    <p:extLst>
      <p:ext uri="{BB962C8B-B14F-4D97-AF65-F5344CB8AC3E}">
        <p14:creationId xmlns:p14="http://schemas.microsoft.com/office/powerpoint/2010/main" val="3285800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with Tiles Lef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8AA1AB-A0C3-4744-C580-A0F83E0DC424}"/>
              </a:ext>
            </a:extLst>
          </p:cNvPr>
          <p:cNvGrpSpPr/>
          <p:nvPr userDrawn="1"/>
        </p:nvGrpSpPr>
        <p:grpSpPr>
          <a:xfrm rot="10800000">
            <a:off x="-2" y="12044654"/>
            <a:ext cx="1671336" cy="1671346"/>
            <a:chOff x="2198688" y="1670050"/>
            <a:chExt cx="157162" cy="157163"/>
          </a:xfrm>
        </p:grpSpPr>
        <p:sp>
          <p:nvSpPr>
            <p:cNvPr id="10" name="Freeform 5010">
              <a:extLst>
                <a:ext uri="{FF2B5EF4-FFF2-40B4-BE49-F238E27FC236}">
                  <a16:creationId xmlns:a16="http://schemas.microsoft.com/office/drawing/2014/main" id="{D518DD20-F0C5-9887-AD4A-184A0E3A654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F7978458-C28A-6F47-A50F-8DCBE698BF80}"/>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9D702493-819B-3A76-E2CF-413EA831C16F}"/>
              </a:ext>
            </a:extLst>
          </p:cNvPr>
          <p:cNvGrpSpPr/>
          <p:nvPr userDrawn="1"/>
        </p:nvGrpSpPr>
        <p:grpSpPr>
          <a:xfrm>
            <a:off x="1671335" y="12073893"/>
            <a:ext cx="1658372" cy="1642107"/>
            <a:chOff x="11055114" y="10673124"/>
            <a:chExt cx="1910284" cy="1891549"/>
          </a:xfrm>
          <a:solidFill>
            <a:schemeClr val="accent1"/>
          </a:solidFill>
        </p:grpSpPr>
        <p:sp>
          <p:nvSpPr>
            <p:cNvPr id="13" name="Freeform 18">
              <a:extLst>
                <a:ext uri="{FF2B5EF4-FFF2-40B4-BE49-F238E27FC236}">
                  <a16:creationId xmlns:a16="http://schemas.microsoft.com/office/drawing/2014/main" id="{B63C226E-4601-F144-65E6-09F8BB24C7A0}"/>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2"/>
            </a:solidFill>
            <a:ln>
              <a:noFill/>
            </a:ln>
            <a:effectLst/>
          </p:spPr>
          <p:txBody>
            <a:bodyPr wrap="none" anchor="ctr"/>
            <a:lstStyle/>
            <a:p>
              <a:endParaRPr lang="en-US"/>
            </a:p>
          </p:txBody>
        </p:sp>
        <p:sp>
          <p:nvSpPr>
            <p:cNvPr id="14" name="Freeform 19">
              <a:extLst>
                <a:ext uri="{FF2B5EF4-FFF2-40B4-BE49-F238E27FC236}">
                  <a16:creationId xmlns:a16="http://schemas.microsoft.com/office/drawing/2014/main" id="{A93438BC-A3C7-3122-88D2-1238D2C011D7}"/>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accent5"/>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5" name="Group 14">
            <a:extLst>
              <a:ext uri="{FF2B5EF4-FFF2-40B4-BE49-F238E27FC236}">
                <a16:creationId xmlns:a16="http://schemas.microsoft.com/office/drawing/2014/main" id="{87F581D8-B465-F032-21E8-E87D857904C6}"/>
              </a:ext>
            </a:extLst>
          </p:cNvPr>
          <p:cNvGrpSpPr/>
          <p:nvPr userDrawn="1"/>
        </p:nvGrpSpPr>
        <p:grpSpPr>
          <a:xfrm rot="10800000" flipH="1" flipV="1">
            <a:off x="0" y="10356599"/>
            <a:ext cx="1671335" cy="1688055"/>
            <a:chOff x="1481138" y="1035049"/>
            <a:chExt cx="2557462" cy="2583045"/>
          </a:xfrm>
        </p:grpSpPr>
        <p:sp>
          <p:nvSpPr>
            <p:cNvPr id="16" name="Freeform 250">
              <a:extLst>
                <a:ext uri="{FF2B5EF4-FFF2-40B4-BE49-F238E27FC236}">
                  <a16:creationId xmlns:a16="http://schemas.microsoft.com/office/drawing/2014/main" id="{65AAA6C3-6140-879E-E498-81C04AB11710}"/>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1">
              <a:extLst>
                <a:ext uri="{FF2B5EF4-FFF2-40B4-BE49-F238E27FC236}">
                  <a16:creationId xmlns:a16="http://schemas.microsoft.com/office/drawing/2014/main" id="{37F368B7-C6CA-2014-569E-9EFE9718B570}"/>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2">
              <a:extLst>
                <a:ext uri="{FF2B5EF4-FFF2-40B4-BE49-F238E27FC236}">
                  <a16:creationId xmlns:a16="http://schemas.microsoft.com/office/drawing/2014/main" id="{E45DE75C-8CC4-4F8D-EFDF-B8AA7B84D951}"/>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3">
              <a:extLst>
                <a:ext uri="{FF2B5EF4-FFF2-40B4-BE49-F238E27FC236}">
                  <a16:creationId xmlns:a16="http://schemas.microsoft.com/office/drawing/2014/main" id="{B09F2830-2995-1875-DA58-3A6030BBBA70}"/>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4">
              <a:extLst>
                <a:ext uri="{FF2B5EF4-FFF2-40B4-BE49-F238E27FC236}">
                  <a16:creationId xmlns:a16="http://schemas.microsoft.com/office/drawing/2014/main" id="{3850DB76-BBB0-2307-42D5-59AE460B5EB7}"/>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5">
              <a:extLst>
                <a:ext uri="{FF2B5EF4-FFF2-40B4-BE49-F238E27FC236}">
                  <a16:creationId xmlns:a16="http://schemas.microsoft.com/office/drawing/2014/main" id="{537271A4-6435-039C-8C6B-6006FAB7F3E7}"/>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6">
              <a:extLst>
                <a:ext uri="{FF2B5EF4-FFF2-40B4-BE49-F238E27FC236}">
                  <a16:creationId xmlns:a16="http://schemas.microsoft.com/office/drawing/2014/main" id="{B58F4E25-87AB-B45A-200D-C5CE30F7375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7">
              <a:extLst>
                <a:ext uri="{FF2B5EF4-FFF2-40B4-BE49-F238E27FC236}">
                  <a16:creationId xmlns:a16="http://schemas.microsoft.com/office/drawing/2014/main" id="{41B7D664-A353-00B5-6124-AA62E8D6D7F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58">
              <a:extLst>
                <a:ext uri="{FF2B5EF4-FFF2-40B4-BE49-F238E27FC236}">
                  <a16:creationId xmlns:a16="http://schemas.microsoft.com/office/drawing/2014/main" id="{F3A4A95C-DCB5-CCD2-1BCD-53463AA3F0C8}"/>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90663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with Bol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66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with Light 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3FE3BE-DEB6-FE4E-936D-E13D5676D55D}"/>
              </a:ext>
            </a:extLst>
          </p:cNvPr>
          <p:cNvSpPr>
            <a:spLocks noGrp="1"/>
          </p:cNvSpPr>
          <p:nvPr>
            <p:ph type="title"/>
          </p:nvPr>
        </p:nvSpPr>
        <p:spPr>
          <a:xfrm>
            <a:off x="2057400" y="2895600"/>
            <a:ext cx="19126200" cy="946413"/>
          </a:xfrm>
        </p:spPr>
        <p:txBody>
          <a:bodyPr wrap="square">
            <a:spAutoFit/>
          </a:bodyPr>
          <a:lstStyle>
            <a:lvl1pPr>
              <a:defRPr sz="6000" b="0" i="0" baseline="0">
                <a:latin typeface="Poppins Light" pitchFamily="2" charset="77"/>
                <a:cs typeface="Poppins Light" pitchFamily="2" charset="77"/>
              </a:defRPr>
            </a:lvl1pPr>
          </a:lstStyle>
          <a:p>
            <a:r>
              <a:rPr lang="en-US"/>
              <a:t>Click to edit Master title style</a:t>
            </a:r>
          </a:p>
        </p:txBody>
      </p:sp>
    </p:spTree>
    <p:extLst>
      <p:ext uri="{BB962C8B-B14F-4D97-AF65-F5344CB8AC3E}">
        <p14:creationId xmlns:p14="http://schemas.microsoft.com/office/powerpoint/2010/main" val="1369705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60D11-C1E1-4A9A-B947-5A79409E9B79}" type="slidenum">
              <a:rPr lang="en-US" smtClean="0"/>
              <a:t>‹#›</a:t>
            </a:fld>
            <a:endParaRPr lang="en-US"/>
          </a:p>
        </p:txBody>
      </p:sp>
    </p:spTree>
    <p:extLst>
      <p:ext uri="{BB962C8B-B14F-4D97-AF65-F5344CB8AC3E}">
        <p14:creationId xmlns:p14="http://schemas.microsoft.com/office/powerpoint/2010/main" val="289082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D60D11-C1E1-4A9A-B947-5A79409E9B79}" type="slidenum">
              <a:rPr lang="en-US" smtClean="0"/>
              <a:t>‹#›</a:t>
            </a:fld>
            <a:endParaRPr lang="en-US"/>
          </a:p>
        </p:txBody>
      </p:sp>
    </p:spTree>
    <p:extLst>
      <p:ext uri="{BB962C8B-B14F-4D97-AF65-F5344CB8AC3E}">
        <p14:creationId xmlns:p14="http://schemas.microsoft.com/office/powerpoint/2010/main" val="129011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21772"/>
            <a:ext cx="24383999" cy="13737772"/>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hasCustomPrompt="1"/>
          </p:nvPr>
        </p:nvSpPr>
        <p:spPr>
          <a:xfrm>
            <a:off x="1752600" y="9906000"/>
            <a:ext cx="10058400" cy="2114425"/>
          </a:xfrm>
          <a:prstGeom prst="rect">
            <a:avLst/>
          </a:prstGeom>
        </p:spPr>
        <p:txBody>
          <a:bodyPr anchor="b">
            <a:spAutoFit/>
          </a:bodyPr>
          <a:lstStyle>
            <a:lvl1pPr>
              <a:defRPr sz="7200" b="1" i="0">
                <a:solidFill>
                  <a:schemeClr val="bg1"/>
                </a:solidFill>
                <a:latin typeface="+mj-lt"/>
                <a:cs typeface="Poppins" pitchFamily="2" charset="77"/>
              </a:defRPr>
            </a:lvl1pPr>
          </a:lstStyle>
          <a:p>
            <a:r>
              <a:rPr lang="en-US"/>
              <a:t>CLICK TO EDIT MASTER TITLE STYLE</a:t>
            </a:r>
          </a:p>
        </p:txBody>
      </p:sp>
      <p:pic>
        <p:nvPicPr>
          <p:cNvPr id="4" name="Picture 3">
            <a:extLst>
              <a:ext uri="{FF2B5EF4-FFF2-40B4-BE49-F238E27FC236}">
                <a16:creationId xmlns:a16="http://schemas.microsoft.com/office/drawing/2014/main" id="{3B1BD4DF-F6A4-684A-88B0-86FDBBD4DD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259800" y="838200"/>
            <a:ext cx="2387600" cy="2235662"/>
          </a:xfrm>
          <a:prstGeom prst="rect">
            <a:avLst/>
          </a:prstGeom>
        </p:spPr>
      </p:pic>
    </p:spTree>
    <p:extLst>
      <p:ext uri="{BB962C8B-B14F-4D97-AF65-F5344CB8AC3E}">
        <p14:creationId xmlns:p14="http://schemas.microsoft.com/office/powerpoint/2010/main" val="2393562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82" y="2244436"/>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8" name="Title 1">
            <a:extLst>
              <a:ext uri="{FF2B5EF4-FFF2-40B4-BE49-F238E27FC236}">
                <a16:creationId xmlns:a16="http://schemas.microsoft.com/office/drawing/2014/main" id="{450473B4-42A5-6F48-BD48-E68DE19CDACD}"/>
              </a:ext>
            </a:extLst>
          </p:cNvPr>
          <p:cNvSpPr>
            <a:spLocks noGrp="1"/>
          </p:cNvSpPr>
          <p:nvPr>
            <p:ph type="title" hasCustomPrompt="1"/>
          </p:nvPr>
        </p:nvSpPr>
        <p:spPr>
          <a:xfrm>
            <a:off x="11157857" y="2216133"/>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10" name="Text Placeholder 9">
            <a:extLst>
              <a:ext uri="{FF2B5EF4-FFF2-40B4-BE49-F238E27FC236}">
                <a16:creationId xmlns:a16="http://schemas.microsoft.com/office/drawing/2014/main" id="{AFC3C61C-C656-5742-917A-28E055CABF22}"/>
              </a:ext>
            </a:extLst>
          </p:cNvPr>
          <p:cNvSpPr>
            <a:spLocks noGrp="1"/>
          </p:cNvSpPr>
          <p:nvPr>
            <p:ph type="body" sz="quarter" idx="10"/>
          </p:nvPr>
        </p:nvSpPr>
        <p:spPr>
          <a:xfrm>
            <a:off x="11158537" y="4800600"/>
            <a:ext cx="10057719" cy="535531"/>
          </a:xfrm>
        </p:spPr>
        <p:txBody>
          <a:bodyPr/>
          <a:lstStyle>
            <a:lvl1pPr marL="0" indent="0">
              <a:buNone/>
              <a:defRPr/>
            </a:lvl1pPr>
          </a:lstStyle>
          <a:p>
            <a:pPr lvl="0"/>
            <a:r>
              <a:rPr lang="en-US"/>
              <a:t>Click to edit Master text styles</a:t>
            </a:r>
          </a:p>
        </p:txBody>
      </p:sp>
      <p:grpSp>
        <p:nvGrpSpPr>
          <p:cNvPr id="9" name="Group 8">
            <a:extLst>
              <a:ext uri="{FF2B5EF4-FFF2-40B4-BE49-F238E27FC236}">
                <a16:creationId xmlns:a16="http://schemas.microsoft.com/office/drawing/2014/main" id="{3A71AFFF-5D54-6EB5-E9D2-85605A8CF3F5}"/>
              </a:ext>
            </a:extLst>
          </p:cNvPr>
          <p:cNvGrpSpPr/>
          <p:nvPr userDrawn="1"/>
        </p:nvGrpSpPr>
        <p:grpSpPr>
          <a:xfrm rot="10800000">
            <a:off x="22760032" y="12970"/>
            <a:ext cx="1623968" cy="1640377"/>
            <a:chOff x="9166522" y="4957273"/>
            <a:chExt cx="1959618" cy="1979418"/>
          </a:xfrm>
        </p:grpSpPr>
        <p:sp>
          <p:nvSpPr>
            <p:cNvPr id="11" name="Freeform 432">
              <a:extLst>
                <a:ext uri="{FF2B5EF4-FFF2-40B4-BE49-F238E27FC236}">
                  <a16:creationId xmlns:a16="http://schemas.microsoft.com/office/drawing/2014/main" id="{976BF163-CE5C-0E21-B20B-D190A6F2CDE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7FDC716-7683-0843-6A62-3125E3549771}"/>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a:p>
          </p:txBody>
        </p:sp>
      </p:grpSp>
      <p:grpSp>
        <p:nvGrpSpPr>
          <p:cNvPr id="23" name="Group 22">
            <a:extLst>
              <a:ext uri="{FF2B5EF4-FFF2-40B4-BE49-F238E27FC236}">
                <a16:creationId xmlns:a16="http://schemas.microsoft.com/office/drawing/2014/main" id="{C69DF1D4-B153-72AC-6151-3A24DDF007C1}"/>
              </a:ext>
            </a:extLst>
          </p:cNvPr>
          <p:cNvGrpSpPr/>
          <p:nvPr userDrawn="1"/>
        </p:nvGrpSpPr>
        <p:grpSpPr>
          <a:xfrm>
            <a:off x="21090481" y="0"/>
            <a:ext cx="1653338" cy="1653348"/>
            <a:chOff x="2198688" y="1670050"/>
            <a:chExt cx="157162" cy="157163"/>
          </a:xfrm>
        </p:grpSpPr>
        <p:sp>
          <p:nvSpPr>
            <p:cNvPr id="24" name="Freeform 5010">
              <a:extLst>
                <a:ext uri="{FF2B5EF4-FFF2-40B4-BE49-F238E27FC236}">
                  <a16:creationId xmlns:a16="http://schemas.microsoft.com/office/drawing/2014/main" id="{EEB15CCA-B8FA-D6EC-4217-F852620FD496}"/>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5011">
              <a:extLst>
                <a:ext uri="{FF2B5EF4-FFF2-40B4-BE49-F238E27FC236}">
                  <a16:creationId xmlns:a16="http://schemas.microsoft.com/office/drawing/2014/main" id="{82F30148-B9DC-3C0D-7303-7025DD451E7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6" name="Group 25">
            <a:extLst>
              <a:ext uri="{FF2B5EF4-FFF2-40B4-BE49-F238E27FC236}">
                <a16:creationId xmlns:a16="http://schemas.microsoft.com/office/drawing/2014/main" id="{AAC71985-A4F9-CF51-D33E-A4ABC355AF1A}"/>
              </a:ext>
            </a:extLst>
          </p:cNvPr>
          <p:cNvGrpSpPr/>
          <p:nvPr userDrawn="1"/>
        </p:nvGrpSpPr>
        <p:grpSpPr>
          <a:xfrm rot="10800000">
            <a:off x="19409297" y="-22935"/>
            <a:ext cx="1682387" cy="1699217"/>
            <a:chOff x="1481138" y="1035049"/>
            <a:chExt cx="2557462" cy="2583045"/>
          </a:xfrm>
        </p:grpSpPr>
        <p:sp>
          <p:nvSpPr>
            <p:cNvPr id="27" name="Freeform 250">
              <a:extLst>
                <a:ext uri="{FF2B5EF4-FFF2-40B4-BE49-F238E27FC236}">
                  <a16:creationId xmlns:a16="http://schemas.microsoft.com/office/drawing/2014/main" id="{A9AE2707-298F-ECD7-9EB5-A9A85EE1BD96}"/>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51">
              <a:extLst>
                <a:ext uri="{FF2B5EF4-FFF2-40B4-BE49-F238E27FC236}">
                  <a16:creationId xmlns:a16="http://schemas.microsoft.com/office/drawing/2014/main" id="{72EE249F-9F56-C266-92DC-40B08DC583A5}"/>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2">
              <a:extLst>
                <a:ext uri="{FF2B5EF4-FFF2-40B4-BE49-F238E27FC236}">
                  <a16:creationId xmlns:a16="http://schemas.microsoft.com/office/drawing/2014/main" id="{6805975D-B2FC-1A29-F97F-5B47D8D4A1FC}"/>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3">
              <a:extLst>
                <a:ext uri="{FF2B5EF4-FFF2-40B4-BE49-F238E27FC236}">
                  <a16:creationId xmlns:a16="http://schemas.microsoft.com/office/drawing/2014/main" id="{09933B7B-AF06-C2DC-9F3D-A58A55063455}"/>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4">
              <a:extLst>
                <a:ext uri="{FF2B5EF4-FFF2-40B4-BE49-F238E27FC236}">
                  <a16:creationId xmlns:a16="http://schemas.microsoft.com/office/drawing/2014/main" id="{CFA671FD-CA65-89DE-AAD0-DDCD13B98F0A}"/>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5">
              <a:extLst>
                <a:ext uri="{FF2B5EF4-FFF2-40B4-BE49-F238E27FC236}">
                  <a16:creationId xmlns:a16="http://schemas.microsoft.com/office/drawing/2014/main" id="{3BA61A41-C65B-5080-96A7-E9A47A8D97B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6">
              <a:extLst>
                <a:ext uri="{FF2B5EF4-FFF2-40B4-BE49-F238E27FC236}">
                  <a16:creationId xmlns:a16="http://schemas.microsoft.com/office/drawing/2014/main" id="{586E3C29-D56A-1AA0-A678-FFE1716184D1}"/>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7">
              <a:extLst>
                <a:ext uri="{FF2B5EF4-FFF2-40B4-BE49-F238E27FC236}">
                  <a16:creationId xmlns:a16="http://schemas.microsoft.com/office/drawing/2014/main" id="{A7376E59-B36D-5F99-6292-F043537CE5A3}"/>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58">
              <a:extLst>
                <a:ext uri="{FF2B5EF4-FFF2-40B4-BE49-F238E27FC236}">
                  <a16:creationId xmlns:a16="http://schemas.microsoft.com/office/drawing/2014/main" id="{DDDD38C3-6FB3-3C10-4DDA-F00A2A2582F5}"/>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0743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f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15207343" y="1404257"/>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14" name="Group 13">
            <a:extLst>
              <a:ext uri="{FF2B5EF4-FFF2-40B4-BE49-F238E27FC236}">
                <a16:creationId xmlns:a16="http://schemas.microsoft.com/office/drawing/2014/main" id="{C05DC179-13C8-EC03-0E1C-A42A9C0F2160}"/>
              </a:ext>
            </a:extLst>
          </p:cNvPr>
          <p:cNvGrpSpPr/>
          <p:nvPr userDrawn="1"/>
        </p:nvGrpSpPr>
        <p:grpSpPr>
          <a:xfrm>
            <a:off x="22806557" y="10593974"/>
            <a:ext cx="1600200" cy="1600210"/>
            <a:chOff x="2198688" y="1670050"/>
            <a:chExt cx="157162" cy="157163"/>
          </a:xfrm>
        </p:grpSpPr>
        <p:sp>
          <p:nvSpPr>
            <p:cNvPr id="15" name="Freeform 5010">
              <a:extLst>
                <a:ext uri="{FF2B5EF4-FFF2-40B4-BE49-F238E27FC236}">
                  <a16:creationId xmlns:a16="http://schemas.microsoft.com/office/drawing/2014/main" id="{194C893C-36BA-EB8E-EDA2-96B34542CC22}"/>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5011">
              <a:extLst>
                <a:ext uri="{FF2B5EF4-FFF2-40B4-BE49-F238E27FC236}">
                  <a16:creationId xmlns:a16="http://schemas.microsoft.com/office/drawing/2014/main" id="{C7CC2D3F-02A9-9822-BFDB-D3CE82D20265}"/>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2" name="Group 31">
            <a:extLst>
              <a:ext uri="{FF2B5EF4-FFF2-40B4-BE49-F238E27FC236}">
                <a16:creationId xmlns:a16="http://schemas.microsoft.com/office/drawing/2014/main" id="{4FC47CF5-8770-B082-2DC3-A816E18AC2FC}"/>
              </a:ext>
            </a:extLst>
          </p:cNvPr>
          <p:cNvGrpSpPr/>
          <p:nvPr userDrawn="1"/>
        </p:nvGrpSpPr>
        <p:grpSpPr>
          <a:xfrm>
            <a:off x="21206357" y="10593974"/>
            <a:ext cx="1600200" cy="1616359"/>
            <a:chOff x="1997075" y="1349375"/>
            <a:chExt cx="157163" cy="158750"/>
          </a:xfrm>
        </p:grpSpPr>
        <p:sp>
          <p:nvSpPr>
            <p:cNvPr id="33" name="Freeform 363">
              <a:extLst>
                <a:ext uri="{FF2B5EF4-FFF2-40B4-BE49-F238E27FC236}">
                  <a16:creationId xmlns:a16="http://schemas.microsoft.com/office/drawing/2014/main" id="{FF7B8306-91D6-99AF-EB30-32D8D3155531}"/>
                </a:ext>
              </a:extLst>
            </p:cNvPr>
            <p:cNvSpPr>
              <a:spLocks noChangeArrowheads="1"/>
            </p:cNvSpPr>
            <p:nvPr/>
          </p:nvSpPr>
          <p:spPr bwMode="auto">
            <a:xfrm>
              <a:off x="1997075" y="1349375"/>
              <a:ext cx="157163" cy="158750"/>
            </a:xfrm>
            <a:custGeom>
              <a:avLst/>
              <a:gdLst>
                <a:gd name="T0" fmla="*/ 0 w 436"/>
                <a:gd name="T1" fmla="*/ 439 h 440"/>
                <a:gd name="T2" fmla="*/ 435 w 436"/>
                <a:gd name="T3" fmla="*/ 439 h 440"/>
                <a:gd name="T4" fmla="*/ 435 w 436"/>
                <a:gd name="T5" fmla="*/ 0 h 440"/>
                <a:gd name="T6" fmla="*/ 0 w 436"/>
                <a:gd name="T7" fmla="*/ 0 h 440"/>
                <a:gd name="T8" fmla="*/ 0 w 436"/>
                <a:gd name="T9" fmla="*/ 439 h 440"/>
              </a:gdLst>
              <a:ahLst/>
              <a:cxnLst>
                <a:cxn ang="0">
                  <a:pos x="T0" y="T1"/>
                </a:cxn>
                <a:cxn ang="0">
                  <a:pos x="T2" y="T3"/>
                </a:cxn>
                <a:cxn ang="0">
                  <a:pos x="T4" y="T5"/>
                </a:cxn>
                <a:cxn ang="0">
                  <a:pos x="T6" y="T7"/>
                </a:cxn>
                <a:cxn ang="0">
                  <a:pos x="T8" y="T9"/>
                </a:cxn>
              </a:cxnLst>
              <a:rect l="0" t="0" r="r" b="b"/>
              <a:pathLst>
                <a:path w="436" h="440">
                  <a:moveTo>
                    <a:pt x="0" y="439"/>
                  </a:moveTo>
                  <a:lnTo>
                    <a:pt x="435" y="439"/>
                  </a:lnTo>
                  <a:lnTo>
                    <a:pt x="435" y="0"/>
                  </a:lnTo>
                  <a:lnTo>
                    <a:pt x="0" y="0"/>
                  </a:lnTo>
                  <a:lnTo>
                    <a:pt x="0" y="43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64">
              <a:extLst>
                <a:ext uri="{FF2B5EF4-FFF2-40B4-BE49-F238E27FC236}">
                  <a16:creationId xmlns:a16="http://schemas.microsoft.com/office/drawing/2014/main" id="{206748E4-3149-3CE1-DAF8-208194E5A943}"/>
                </a:ext>
              </a:extLst>
            </p:cNvPr>
            <p:cNvSpPr>
              <a:spLocks noChangeArrowheads="1"/>
            </p:cNvSpPr>
            <p:nvPr/>
          </p:nvSpPr>
          <p:spPr bwMode="auto">
            <a:xfrm>
              <a:off x="1997075" y="1366838"/>
              <a:ext cx="157163" cy="17462"/>
            </a:xfrm>
            <a:custGeom>
              <a:avLst/>
              <a:gdLst>
                <a:gd name="T0" fmla="*/ 0 w 436"/>
                <a:gd name="T1" fmla="*/ 47 h 48"/>
                <a:gd name="T2" fmla="*/ 435 w 436"/>
                <a:gd name="T3" fmla="*/ 47 h 48"/>
                <a:gd name="T4" fmla="*/ 435 w 436"/>
                <a:gd name="T5" fmla="*/ 0 h 48"/>
                <a:gd name="T6" fmla="*/ 0 w 436"/>
                <a:gd name="T7" fmla="*/ 0 h 48"/>
                <a:gd name="T8" fmla="*/ 0 w 436"/>
                <a:gd name="T9" fmla="*/ 47 h 48"/>
              </a:gdLst>
              <a:ahLst/>
              <a:cxnLst>
                <a:cxn ang="0">
                  <a:pos x="T0" y="T1"/>
                </a:cxn>
                <a:cxn ang="0">
                  <a:pos x="T2" y="T3"/>
                </a:cxn>
                <a:cxn ang="0">
                  <a:pos x="T4" y="T5"/>
                </a:cxn>
                <a:cxn ang="0">
                  <a:pos x="T6" y="T7"/>
                </a:cxn>
                <a:cxn ang="0">
                  <a:pos x="T8" y="T9"/>
                </a:cxn>
              </a:cxnLst>
              <a:rect l="0" t="0" r="r" b="b"/>
              <a:pathLst>
                <a:path w="436" h="48">
                  <a:moveTo>
                    <a:pt x="0" y="47"/>
                  </a:moveTo>
                  <a:lnTo>
                    <a:pt x="435" y="47"/>
                  </a:lnTo>
                  <a:lnTo>
                    <a:pt x="435" y="0"/>
                  </a:lnTo>
                  <a:lnTo>
                    <a:pt x="0" y="0"/>
                  </a:lnTo>
                  <a:lnTo>
                    <a:pt x="0" y="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65">
              <a:extLst>
                <a:ext uri="{FF2B5EF4-FFF2-40B4-BE49-F238E27FC236}">
                  <a16:creationId xmlns:a16="http://schemas.microsoft.com/office/drawing/2014/main" id="{7221F44A-AF76-ECAF-D73E-4C6420585E08}"/>
                </a:ext>
              </a:extLst>
            </p:cNvPr>
            <p:cNvSpPr>
              <a:spLocks noChangeArrowheads="1"/>
            </p:cNvSpPr>
            <p:nvPr/>
          </p:nvSpPr>
          <p:spPr bwMode="auto">
            <a:xfrm>
              <a:off x="1997075" y="1438275"/>
              <a:ext cx="157163" cy="19050"/>
            </a:xfrm>
            <a:custGeom>
              <a:avLst/>
              <a:gdLst>
                <a:gd name="T0" fmla="*/ 0 w 436"/>
                <a:gd name="T1" fmla="*/ 52 h 53"/>
                <a:gd name="T2" fmla="*/ 435 w 436"/>
                <a:gd name="T3" fmla="*/ 52 h 53"/>
                <a:gd name="T4" fmla="*/ 435 w 436"/>
                <a:gd name="T5" fmla="*/ 0 h 53"/>
                <a:gd name="T6" fmla="*/ 0 w 436"/>
                <a:gd name="T7" fmla="*/ 0 h 53"/>
                <a:gd name="T8" fmla="*/ 0 w 436"/>
                <a:gd name="T9" fmla="*/ 52 h 53"/>
              </a:gdLst>
              <a:ahLst/>
              <a:cxnLst>
                <a:cxn ang="0">
                  <a:pos x="T0" y="T1"/>
                </a:cxn>
                <a:cxn ang="0">
                  <a:pos x="T2" y="T3"/>
                </a:cxn>
                <a:cxn ang="0">
                  <a:pos x="T4" y="T5"/>
                </a:cxn>
                <a:cxn ang="0">
                  <a:pos x="T6" y="T7"/>
                </a:cxn>
                <a:cxn ang="0">
                  <a:pos x="T8" y="T9"/>
                </a:cxn>
              </a:cxnLst>
              <a:rect l="0" t="0" r="r" b="b"/>
              <a:pathLst>
                <a:path w="436" h="53">
                  <a:moveTo>
                    <a:pt x="0" y="52"/>
                  </a:moveTo>
                  <a:lnTo>
                    <a:pt x="435" y="52"/>
                  </a:lnTo>
                  <a:lnTo>
                    <a:pt x="435" y="0"/>
                  </a:lnTo>
                  <a:lnTo>
                    <a:pt x="0" y="0"/>
                  </a:lnTo>
                  <a:lnTo>
                    <a:pt x="0" y="52"/>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66">
              <a:extLst>
                <a:ext uri="{FF2B5EF4-FFF2-40B4-BE49-F238E27FC236}">
                  <a16:creationId xmlns:a16="http://schemas.microsoft.com/office/drawing/2014/main" id="{A18E8118-5AD1-7873-6FEB-9B75A7834EE8}"/>
                </a:ext>
              </a:extLst>
            </p:cNvPr>
            <p:cNvSpPr>
              <a:spLocks noChangeArrowheads="1"/>
            </p:cNvSpPr>
            <p:nvPr/>
          </p:nvSpPr>
          <p:spPr bwMode="auto">
            <a:xfrm>
              <a:off x="1997075" y="1401763"/>
              <a:ext cx="157163" cy="19050"/>
            </a:xfrm>
            <a:custGeom>
              <a:avLst/>
              <a:gdLst>
                <a:gd name="T0" fmla="*/ 0 w 436"/>
                <a:gd name="T1" fmla="*/ 51 h 52"/>
                <a:gd name="T2" fmla="*/ 435 w 436"/>
                <a:gd name="T3" fmla="*/ 51 h 52"/>
                <a:gd name="T4" fmla="*/ 435 w 436"/>
                <a:gd name="T5" fmla="*/ 0 h 52"/>
                <a:gd name="T6" fmla="*/ 0 w 436"/>
                <a:gd name="T7" fmla="*/ 0 h 52"/>
                <a:gd name="T8" fmla="*/ 0 w 436"/>
                <a:gd name="T9" fmla="*/ 51 h 52"/>
              </a:gdLst>
              <a:ahLst/>
              <a:cxnLst>
                <a:cxn ang="0">
                  <a:pos x="T0" y="T1"/>
                </a:cxn>
                <a:cxn ang="0">
                  <a:pos x="T2" y="T3"/>
                </a:cxn>
                <a:cxn ang="0">
                  <a:pos x="T4" y="T5"/>
                </a:cxn>
                <a:cxn ang="0">
                  <a:pos x="T6" y="T7"/>
                </a:cxn>
                <a:cxn ang="0">
                  <a:pos x="T8" y="T9"/>
                </a:cxn>
              </a:cxnLst>
              <a:rect l="0" t="0" r="r" b="b"/>
              <a:pathLst>
                <a:path w="436" h="52">
                  <a:moveTo>
                    <a:pt x="0" y="51"/>
                  </a:moveTo>
                  <a:lnTo>
                    <a:pt x="435" y="51"/>
                  </a:lnTo>
                  <a:lnTo>
                    <a:pt x="435" y="0"/>
                  </a:lnTo>
                  <a:lnTo>
                    <a:pt x="0" y="0"/>
                  </a:lnTo>
                  <a:lnTo>
                    <a:pt x="0" y="51"/>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67">
              <a:extLst>
                <a:ext uri="{FF2B5EF4-FFF2-40B4-BE49-F238E27FC236}">
                  <a16:creationId xmlns:a16="http://schemas.microsoft.com/office/drawing/2014/main" id="{90779A63-CED7-8ECA-63A4-F321982FF02F}"/>
                </a:ext>
              </a:extLst>
            </p:cNvPr>
            <p:cNvSpPr>
              <a:spLocks noChangeArrowheads="1"/>
            </p:cNvSpPr>
            <p:nvPr/>
          </p:nvSpPr>
          <p:spPr bwMode="auto">
            <a:xfrm>
              <a:off x="1997075" y="1474788"/>
              <a:ext cx="157163" cy="15875"/>
            </a:xfrm>
            <a:custGeom>
              <a:avLst/>
              <a:gdLst>
                <a:gd name="T0" fmla="*/ 0 w 436"/>
                <a:gd name="T1" fmla="*/ 44 h 45"/>
                <a:gd name="T2" fmla="*/ 435 w 436"/>
                <a:gd name="T3" fmla="*/ 44 h 45"/>
                <a:gd name="T4" fmla="*/ 435 w 436"/>
                <a:gd name="T5" fmla="*/ 0 h 45"/>
                <a:gd name="T6" fmla="*/ 0 w 436"/>
                <a:gd name="T7" fmla="*/ 0 h 45"/>
                <a:gd name="T8" fmla="*/ 0 w 436"/>
                <a:gd name="T9" fmla="*/ 44 h 45"/>
              </a:gdLst>
              <a:ahLst/>
              <a:cxnLst>
                <a:cxn ang="0">
                  <a:pos x="T0" y="T1"/>
                </a:cxn>
                <a:cxn ang="0">
                  <a:pos x="T2" y="T3"/>
                </a:cxn>
                <a:cxn ang="0">
                  <a:pos x="T4" y="T5"/>
                </a:cxn>
                <a:cxn ang="0">
                  <a:pos x="T6" y="T7"/>
                </a:cxn>
                <a:cxn ang="0">
                  <a:pos x="T8" y="T9"/>
                </a:cxn>
              </a:cxnLst>
              <a:rect l="0" t="0" r="r" b="b"/>
              <a:pathLst>
                <a:path w="436" h="45">
                  <a:moveTo>
                    <a:pt x="0" y="44"/>
                  </a:moveTo>
                  <a:lnTo>
                    <a:pt x="435" y="44"/>
                  </a:lnTo>
                  <a:lnTo>
                    <a:pt x="435" y="0"/>
                  </a:lnTo>
                  <a:lnTo>
                    <a:pt x="0" y="0"/>
                  </a:lnTo>
                  <a:lnTo>
                    <a:pt x="0" y="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915A98F9-7932-614F-08F0-A08049377442}"/>
              </a:ext>
            </a:extLst>
          </p:cNvPr>
          <p:cNvGrpSpPr/>
          <p:nvPr userDrawn="1"/>
        </p:nvGrpSpPr>
        <p:grpSpPr>
          <a:xfrm>
            <a:off x="19600523" y="10604101"/>
            <a:ext cx="1605833" cy="1590083"/>
            <a:chOff x="11055114" y="10673124"/>
            <a:chExt cx="1910284" cy="1891549"/>
          </a:xfrm>
          <a:solidFill>
            <a:schemeClr val="accent1"/>
          </a:solidFill>
        </p:grpSpPr>
        <p:sp>
          <p:nvSpPr>
            <p:cNvPr id="39" name="Freeform 18">
              <a:extLst>
                <a:ext uri="{FF2B5EF4-FFF2-40B4-BE49-F238E27FC236}">
                  <a16:creationId xmlns:a16="http://schemas.microsoft.com/office/drawing/2014/main" id="{1DA460DB-5E9B-6BFC-0B5A-A84447C0B9B7}"/>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3"/>
            </a:solidFill>
            <a:ln>
              <a:noFill/>
            </a:ln>
            <a:effectLst/>
          </p:spPr>
          <p:txBody>
            <a:bodyPr wrap="none" anchor="ctr"/>
            <a:lstStyle/>
            <a:p>
              <a:endParaRPr lang="en-US"/>
            </a:p>
          </p:txBody>
        </p:sp>
        <p:sp>
          <p:nvSpPr>
            <p:cNvPr id="40" name="Freeform 19">
              <a:extLst>
                <a:ext uri="{FF2B5EF4-FFF2-40B4-BE49-F238E27FC236}">
                  <a16:creationId xmlns:a16="http://schemas.microsoft.com/office/drawing/2014/main" id="{70A28A3D-C0DE-8D7C-8DBE-57F2C50B67E6}"/>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78835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AFBCC98-BB79-8E49-30AF-14D8AD0DE2AB}"/>
              </a:ext>
            </a:extLst>
          </p:cNvPr>
          <p:cNvGrpSpPr/>
          <p:nvPr userDrawn="1"/>
        </p:nvGrpSpPr>
        <p:grpSpPr>
          <a:xfrm rot="10800000">
            <a:off x="22771916" y="3213445"/>
            <a:ext cx="1623968" cy="1640377"/>
            <a:chOff x="9166522" y="4957273"/>
            <a:chExt cx="1959618" cy="1979418"/>
          </a:xfrm>
        </p:grpSpPr>
        <p:sp>
          <p:nvSpPr>
            <p:cNvPr id="9" name="Freeform 432">
              <a:extLst>
                <a:ext uri="{FF2B5EF4-FFF2-40B4-BE49-F238E27FC236}">
                  <a16:creationId xmlns:a16="http://schemas.microsoft.com/office/drawing/2014/main" id="{10CA665A-FC37-FC01-1BCA-F220869BB262}"/>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00AA227-F54D-0FD4-5278-FECD34B23B98}"/>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a:p>
          </p:txBody>
        </p:sp>
      </p:grpSp>
      <p:grpSp>
        <p:nvGrpSpPr>
          <p:cNvPr id="14" name="Group 13">
            <a:extLst>
              <a:ext uri="{FF2B5EF4-FFF2-40B4-BE49-F238E27FC236}">
                <a16:creationId xmlns:a16="http://schemas.microsoft.com/office/drawing/2014/main" id="{A48D0F83-CF18-3C95-4505-1C4179F2C9C8}"/>
              </a:ext>
            </a:extLst>
          </p:cNvPr>
          <p:cNvGrpSpPr/>
          <p:nvPr userDrawn="1"/>
        </p:nvGrpSpPr>
        <p:grpSpPr>
          <a:xfrm>
            <a:off x="22794686" y="1593273"/>
            <a:ext cx="1600200" cy="1616208"/>
            <a:chOff x="1481138" y="1035049"/>
            <a:chExt cx="2557462" cy="2583045"/>
          </a:xfrm>
        </p:grpSpPr>
        <p:sp>
          <p:nvSpPr>
            <p:cNvPr id="15" name="Freeform 250">
              <a:extLst>
                <a:ext uri="{FF2B5EF4-FFF2-40B4-BE49-F238E27FC236}">
                  <a16:creationId xmlns:a16="http://schemas.microsoft.com/office/drawing/2014/main" id="{468929FF-2A0F-33BF-0EB6-45AC565F2D3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51">
              <a:extLst>
                <a:ext uri="{FF2B5EF4-FFF2-40B4-BE49-F238E27FC236}">
                  <a16:creationId xmlns:a16="http://schemas.microsoft.com/office/drawing/2014/main" id="{13AF1C96-8273-AB9C-2E12-0B75AECAFD9B}"/>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2">
              <a:extLst>
                <a:ext uri="{FF2B5EF4-FFF2-40B4-BE49-F238E27FC236}">
                  <a16:creationId xmlns:a16="http://schemas.microsoft.com/office/drawing/2014/main" id="{374A5F86-3915-0DC1-BC23-5ED5B532A185}"/>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3">
              <a:extLst>
                <a:ext uri="{FF2B5EF4-FFF2-40B4-BE49-F238E27FC236}">
                  <a16:creationId xmlns:a16="http://schemas.microsoft.com/office/drawing/2014/main" id="{D3AECD7A-26D1-82CF-3F2C-089F8EE0CECD}"/>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4">
              <a:extLst>
                <a:ext uri="{FF2B5EF4-FFF2-40B4-BE49-F238E27FC236}">
                  <a16:creationId xmlns:a16="http://schemas.microsoft.com/office/drawing/2014/main" id="{092A7188-6CFD-6B48-F5E4-3106E5A44058}"/>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5">
              <a:extLst>
                <a:ext uri="{FF2B5EF4-FFF2-40B4-BE49-F238E27FC236}">
                  <a16:creationId xmlns:a16="http://schemas.microsoft.com/office/drawing/2014/main" id="{14381635-359D-4B45-A476-60156037A2B9}"/>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6">
              <a:extLst>
                <a:ext uri="{FF2B5EF4-FFF2-40B4-BE49-F238E27FC236}">
                  <a16:creationId xmlns:a16="http://schemas.microsoft.com/office/drawing/2014/main" id="{20D6F2A5-C1DC-FECB-4B9E-9F83447A95B2}"/>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7">
              <a:extLst>
                <a:ext uri="{FF2B5EF4-FFF2-40B4-BE49-F238E27FC236}">
                  <a16:creationId xmlns:a16="http://schemas.microsoft.com/office/drawing/2014/main" id="{E91A7A4B-11E4-2F27-9707-C4B585413C2C}"/>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8">
              <a:extLst>
                <a:ext uri="{FF2B5EF4-FFF2-40B4-BE49-F238E27FC236}">
                  <a16:creationId xmlns:a16="http://schemas.microsoft.com/office/drawing/2014/main" id="{95049C7E-D151-64E9-22E3-18C0229E7F89}"/>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4" name="Group 23">
            <a:extLst>
              <a:ext uri="{FF2B5EF4-FFF2-40B4-BE49-F238E27FC236}">
                <a16:creationId xmlns:a16="http://schemas.microsoft.com/office/drawing/2014/main" id="{680AA111-E792-3143-F7B5-9FAA386F329B}"/>
              </a:ext>
            </a:extLst>
          </p:cNvPr>
          <p:cNvGrpSpPr/>
          <p:nvPr userDrawn="1"/>
        </p:nvGrpSpPr>
        <p:grpSpPr>
          <a:xfrm>
            <a:off x="22783800" y="-6937"/>
            <a:ext cx="1600200" cy="1600210"/>
            <a:chOff x="2198688" y="1670050"/>
            <a:chExt cx="157162" cy="157163"/>
          </a:xfrm>
        </p:grpSpPr>
        <p:sp>
          <p:nvSpPr>
            <p:cNvPr id="25" name="Freeform 5010">
              <a:extLst>
                <a:ext uri="{FF2B5EF4-FFF2-40B4-BE49-F238E27FC236}">
                  <a16:creationId xmlns:a16="http://schemas.microsoft.com/office/drawing/2014/main" id="{C2364213-C684-D9CB-BEB2-FBB814400D7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5011">
              <a:extLst>
                <a:ext uri="{FF2B5EF4-FFF2-40B4-BE49-F238E27FC236}">
                  <a16:creationId xmlns:a16="http://schemas.microsoft.com/office/drawing/2014/main" id="{1CD8D08A-E894-CFBF-D069-1553B505A7F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94963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4530" y="2413913"/>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16840200" y="3301819"/>
            <a:ext cx="7551234" cy="7551234"/>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604530" y="4770259"/>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14" name="Freeform 5011">
            <a:extLst>
              <a:ext uri="{FF2B5EF4-FFF2-40B4-BE49-F238E27FC236}">
                <a16:creationId xmlns:a16="http://schemas.microsoft.com/office/drawing/2014/main" id="{0577529D-3BF6-670F-0B49-34A7E6BD47A6}"/>
              </a:ext>
            </a:extLst>
          </p:cNvPr>
          <p:cNvSpPr>
            <a:spLocks noChangeArrowheads="1"/>
          </p:cNvSpPr>
          <p:nvPr/>
        </p:nvSpPr>
        <p:spPr bwMode="auto">
          <a:xfrm rot="16200000">
            <a:off x="21104644" y="-9436"/>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4"/>
          </a:solidFill>
          <a:ln>
            <a:noFill/>
          </a:ln>
          <a:effectLst/>
        </p:spPr>
        <p:txBody>
          <a:bodyPr wrap="none" anchor="ctr"/>
          <a:lstStyle/>
          <a:p>
            <a:endParaRPr lang="en-US"/>
          </a:p>
        </p:txBody>
      </p:sp>
      <p:grpSp>
        <p:nvGrpSpPr>
          <p:cNvPr id="15" name="Group 14">
            <a:extLst>
              <a:ext uri="{FF2B5EF4-FFF2-40B4-BE49-F238E27FC236}">
                <a16:creationId xmlns:a16="http://schemas.microsoft.com/office/drawing/2014/main" id="{2437FB5D-4CAC-1CAA-08EE-CA5BDE01FA39}"/>
              </a:ext>
            </a:extLst>
          </p:cNvPr>
          <p:cNvGrpSpPr/>
          <p:nvPr userDrawn="1"/>
        </p:nvGrpSpPr>
        <p:grpSpPr>
          <a:xfrm>
            <a:off x="22760032" y="-1"/>
            <a:ext cx="1623968" cy="1640377"/>
            <a:chOff x="9166522" y="4957273"/>
            <a:chExt cx="1959618" cy="1979418"/>
          </a:xfrm>
        </p:grpSpPr>
        <p:sp>
          <p:nvSpPr>
            <p:cNvPr id="16" name="Freeform 432">
              <a:extLst>
                <a:ext uri="{FF2B5EF4-FFF2-40B4-BE49-F238E27FC236}">
                  <a16:creationId xmlns:a16="http://schemas.microsoft.com/office/drawing/2014/main" id="{94EBCB80-4CFB-F5C3-1FF6-EF04928A1E4B}"/>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433">
              <a:extLst>
                <a:ext uri="{FF2B5EF4-FFF2-40B4-BE49-F238E27FC236}">
                  <a16:creationId xmlns:a16="http://schemas.microsoft.com/office/drawing/2014/main" id="{4E2FABB4-BFFB-F81A-5648-04BE73290C3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18" name="Group 17">
            <a:extLst>
              <a:ext uri="{FF2B5EF4-FFF2-40B4-BE49-F238E27FC236}">
                <a16:creationId xmlns:a16="http://schemas.microsoft.com/office/drawing/2014/main" id="{6EEDB59D-8830-9012-B78F-A9698D980F08}"/>
              </a:ext>
            </a:extLst>
          </p:cNvPr>
          <p:cNvGrpSpPr/>
          <p:nvPr userDrawn="1"/>
        </p:nvGrpSpPr>
        <p:grpSpPr>
          <a:xfrm>
            <a:off x="22783790" y="1644292"/>
            <a:ext cx="1600210" cy="1632548"/>
            <a:chOff x="696913" y="1035050"/>
            <a:chExt cx="157162" cy="160338"/>
          </a:xfrm>
        </p:grpSpPr>
        <p:sp>
          <p:nvSpPr>
            <p:cNvPr id="19" name="Freeform 372">
              <a:extLst>
                <a:ext uri="{FF2B5EF4-FFF2-40B4-BE49-F238E27FC236}">
                  <a16:creationId xmlns:a16="http://schemas.microsoft.com/office/drawing/2014/main" id="{0778E449-5E41-D234-EB1E-9217B73176C5}"/>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73">
              <a:extLst>
                <a:ext uri="{FF2B5EF4-FFF2-40B4-BE49-F238E27FC236}">
                  <a16:creationId xmlns:a16="http://schemas.microsoft.com/office/drawing/2014/main" id="{CAAC843B-EA57-FDB9-CA09-95B4075F88B8}"/>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74">
              <a:extLst>
                <a:ext uri="{FF2B5EF4-FFF2-40B4-BE49-F238E27FC236}">
                  <a16:creationId xmlns:a16="http://schemas.microsoft.com/office/drawing/2014/main" id="{73A8D3CB-9A12-333A-4DF0-CC166019116D}"/>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75">
              <a:extLst>
                <a:ext uri="{FF2B5EF4-FFF2-40B4-BE49-F238E27FC236}">
                  <a16:creationId xmlns:a16="http://schemas.microsoft.com/office/drawing/2014/main" id="{D962DE2A-EBA4-F228-E371-3C10459511F9}"/>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76">
              <a:extLst>
                <a:ext uri="{FF2B5EF4-FFF2-40B4-BE49-F238E27FC236}">
                  <a16:creationId xmlns:a16="http://schemas.microsoft.com/office/drawing/2014/main" id="{0A5811CB-6BDA-E460-B762-F5E36FBE17AB}"/>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77">
              <a:extLst>
                <a:ext uri="{FF2B5EF4-FFF2-40B4-BE49-F238E27FC236}">
                  <a16:creationId xmlns:a16="http://schemas.microsoft.com/office/drawing/2014/main" id="{B6D49BB0-A4C9-6DFB-026A-D07CD3D4DFAB}"/>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78">
              <a:extLst>
                <a:ext uri="{FF2B5EF4-FFF2-40B4-BE49-F238E27FC236}">
                  <a16:creationId xmlns:a16="http://schemas.microsoft.com/office/drawing/2014/main" id="{BBE4F263-D6CA-1E96-68B0-0FAB394EA1E2}"/>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379">
              <a:extLst>
                <a:ext uri="{FF2B5EF4-FFF2-40B4-BE49-F238E27FC236}">
                  <a16:creationId xmlns:a16="http://schemas.microsoft.com/office/drawing/2014/main" id="{8D6BE084-605F-CC16-3FF8-CA4622F1D801}"/>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380">
              <a:extLst>
                <a:ext uri="{FF2B5EF4-FFF2-40B4-BE49-F238E27FC236}">
                  <a16:creationId xmlns:a16="http://schemas.microsoft.com/office/drawing/2014/main" id="{0BCE16ED-396F-9CD8-BFCA-F301D42A15B2}"/>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550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t the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7756394"/>
            <a:ext cx="14630400" cy="946413"/>
          </a:xfrm>
          <a:prstGeom prst="rect">
            <a:avLst/>
          </a:prstGeom>
        </p:spPr>
        <p:txBody>
          <a:bodyPr wrap="square" anchor="b">
            <a:spAutoFit/>
          </a:bodyPr>
          <a:lstStyle>
            <a:lvl1pPr>
              <a:defRPr sz="6000" b="0" i="0" baseline="0">
                <a:latin typeface="Poppins Light" pitchFamily="2" charset="77"/>
                <a:cs typeface="Poppins Light" pitchFamily="2" charset="77"/>
              </a:defRPr>
            </a:lvl1pPr>
          </a:lstStyle>
          <a:p>
            <a:r>
              <a:rPr lang="en-US"/>
              <a:t>CLICK TO EDIT MASTER TITLE STYLE</a:t>
            </a:r>
          </a:p>
        </p:txBody>
      </p:sp>
      <p:sp>
        <p:nvSpPr>
          <p:cNvPr id="3" name="Picture Placeholder 2"/>
          <p:cNvSpPr>
            <a:spLocks noGrp="1"/>
          </p:cNvSpPr>
          <p:nvPr>
            <p:ph type="pic" idx="1"/>
          </p:nvPr>
        </p:nvSpPr>
        <p:spPr>
          <a:xfrm>
            <a:off x="0" y="0"/>
            <a:ext cx="24384000" cy="54864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8" name="Text Placeholder 2">
            <a:extLst>
              <a:ext uri="{FF2B5EF4-FFF2-40B4-BE49-F238E27FC236}">
                <a16:creationId xmlns:a16="http://schemas.microsoft.com/office/drawing/2014/main" id="{1853435A-3D9D-D746-87A1-59585B26AC11}"/>
              </a:ext>
            </a:extLst>
          </p:cNvPr>
          <p:cNvSpPr>
            <a:spLocks noGrp="1"/>
          </p:cNvSpPr>
          <p:nvPr>
            <p:ph type="body" idx="10"/>
          </p:nvPr>
        </p:nvSpPr>
        <p:spPr>
          <a:xfrm>
            <a:off x="4585854" y="8716662"/>
            <a:ext cx="14616545" cy="53553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26027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9577" y="1517650"/>
            <a:ext cx="8108658" cy="2597149"/>
          </a:xfrm>
        </p:spPr>
        <p:txBody>
          <a:bodyPr wrap="square" anchor="b">
            <a:spAutoFit/>
          </a:bodyPr>
          <a:lstStyle>
            <a:lvl1pPr>
              <a:lnSpc>
                <a:spcPct val="70000"/>
              </a:lnSpc>
              <a:defRPr sz="7200" b="1" i="0" cap="all" baseline="0">
                <a:latin typeface="+mj-lt"/>
                <a:cs typeface="Poppins" pitchFamily="2" charset="77"/>
              </a:defRPr>
            </a:lvl1pPr>
          </a:lstStyle>
          <a:p>
            <a:r>
              <a:rPr lang="en-US"/>
              <a:t>CLICK TO EDIT MASTER TITLE STYLE</a:t>
            </a:r>
          </a:p>
        </p:txBody>
      </p:sp>
      <p:sp>
        <p:nvSpPr>
          <p:cNvPr id="4" name="Text Placeholder 3"/>
          <p:cNvSpPr>
            <a:spLocks noGrp="1"/>
          </p:cNvSpPr>
          <p:nvPr>
            <p:ph type="body" sz="half" idx="2" hasCustomPrompt="1"/>
          </p:nvPr>
        </p:nvSpPr>
        <p:spPr>
          <a:xfrm>
            <a:off x="1679574" y="4148567"/>
            <a:ext cx="8108661" cy="1726627"/>
          </a:xfrm>
        </p:spPr>
        <p:txBody>
          <a:bodyPr wrap="square">
            <a:spAutoFit/>
          </a:bodyPr>
          <a:lstStyle>
            <a:lvl1pPr marL="0" indent="0">
              <a:lnSpc>
                <a:spcPct val="70000"/>
              </a:lnSpc>
              <a:buNone/>
              <a:defRPr sz="7200" b="1" i="0" cap="all" baseline="0">
                <a:latin typeface="Poppins Light" pitchFamily="2" charset="77"/>
                <a:cs typeface="Poppins Light" pitchFamily="2" charset="77"/>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6" name="Text Placeholder 5">
            <a:extLst>
              <a:ext uri="{FF2B5EF4-FFF2-40B4-BE49-F238E27FC236}">
                <a16:creationId xmlns:a16="http://schemas.microsoft.com/office/drawing/2014/main" id="{D1275906-89D1-4A40-B6E6-4598B4008931}"/>
              </a:ext>
            </a:extLst>
          </p:cNvPr>
          <p:cNvSpPr>
            <a:spLocks noGrp="1"/>
          </p:cNvSpPr>
          <p:nvPr>
            <p:ph type="body" sz="quarter" idx="10"/>
          </p:nvPr>
        </p:nvSpPr>
        <p:spPr>
          <a:xfrm>
            <a:off x="1714211" y="6101486"/>
            <a:ext cx="8074025" cy="584775"/>
          </a:xfrm>
        </p:spPr>
        <p:txBody>
          <a:bodyPr/>
          <a:lstStyle>
            <a:lvl1pPr marL="0" indent="0">
              <a:lnSpc>
                <a:spcPct val="100000"/>
              </a:lnSpc>
              <a:spcBef>
                <a:spcPts val="200"/>
              </a:spcBef>
              <a:buNone/>
              <a:defRPr sz="3200" cap="none" baseline="0">
                <a:latin typeface="+mn-lt"/>
              </a:defRPr>
            </a:lvl1pPr>
            <a:lvl2pPr>
              <a:buNone/>
              <a:defRPr/>
            </a:lvl2pPr>
          </a:lstStyle>
          <a:p>
            <a:pPr lvl="0"/>
            <a:r>
              <a:rPr lang="en-US"/>
              <a:t>Click to edit Master text styles</a:t>
            </a:r>
          </a:p>
        </p:txBody>
      </p:sp>
      <p:sp>
        <p:nvSpPr>
          <p:cNvPr id="7" name="Content Placeholder 6">
            <a:extLst>
              <a:ext uri="{FF2B5EF4-FFF2-40B4-BE49-F238E27FC236}">
                <a16:creationId xmlns:a16="http://schemas.microsoft.com/office/drawing/2014/main" id="{1884ACEC-00D2-4543-A862-C76336050594}"/>
              </a:ext>
            </a:extLst>
          </p:cNvPr>
          <p:cNvSpPr>
            <a:spLocks noGrp="1"/>
          </p:cNvSpPr>
          <p:nvPr>
            <p:ph sz="quarter" idx="11"/>
          </p:nvPr>
        </p:nvSpPr>
        <p:spPr>
          <a:xfrm>
            <a:off x="10668000" y="1603374"/>
            <a:ext cx="11734800" cy="974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153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819C-9297-8F4D-A917-6DFD26C9F5A3}"/>
              </a:ext>
            </a:extLst>
          </p:cNvPr>
          <p:cNvSpPr>
            <a:spLocks noGrp="1"/>
          </p:cNvSpPr>
          <p:nvPr>
            <p:ph type="title" hasCustomPrompt="1"/>
          </p:nvPr>
        </p:nvSpPr>
        <p:spPr>
          <a:xfrm>
            <a:off x="2133600" y="1796143"/>
            <a:ext cx="10526419" cy="1872208"/>
          </a:xfrm>
          <a:prstGeom prst="rect">
            <a:avLst/>
          </a:prstGeom>
        </p:spPr>
        <p:txBody>
          <a:bodyPr/>
          <a:lstStyle>
            <a:lvl1pPr>
              <a:lnSpc>
                <a:spcPct val="70000"/>
              </a:lnSpc>
              <a:defRPr spc="0" normalizeH="0" baseline="0">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8232254F-FE64-3C48-AEE6-4DA4FD2EFF2F}"/>
              </a:ext>
            </a:extLst>
          </p:cNvPr>
          <p:cNvSpPr>
            <a:spLocks noGrp="1"/>
          </p:cNvSpPr>
          <p:nvPr>
            <p:ph type="body" sz="quarter" idx="12"/>
          </p:nvPr>
        </p:nvSpPr>
        <p:spPr>
          <a:xfrm>
            <a:off x="2275181" y="3503069"/>
            <a:ext cx="10526419" cy="535531"/>
          </a:xfrm>
        </p:spPr>
        <p:txBody>
          <a:bodyPr/>
          <a:lstStyle>
            <a:lvl1pPr marL="0" indent="0">
              <a:buNone/>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grpSp>
        <p:nvGrpSpPr>
          <p:cNvPr id="8" name="Group 7">
            <a:extLst>
              <a:ext uri="{FF2B5EF4-FFF2-40B4-BE49-F238E27FC236}">
                <a16:creationId xmlns:a16="http://schemas.microsoft.com/office/drawing/2014/main" id="{7E242B20-E401-E16F-4A4B-EBA6C12F142B}"/>
              </a:ext>
            </a:extLst>
          </p:cNvPr>
          <p:cNvGrpSpPr/>
          <p:nvPr userDrawn="1"/>
        </p:nvGrpSpPr>
        <p:grpSpPr>
          <a:xfrm>
            <a:off x="22783790" y="-6088"/>
            <a:ext cx="1600210" cy="1632548"/>
            <a:chOff x="696913" y="1035050"/>
            <a:chExt cx="157162" cy="160338"/>
          </a:xfrm>
        </p:grpSpPr>
        <p:sp>
          <p:nvSpPr>
            <p:cNvPr id="10" name="Freeform 372">
              <a:extLst>
                <a:ext uri="{FF2B5EF4-FFF2-40B4-BE49-F238E27FC236}">
                  <a16:creationId xmlns:a16="http://schemas.microsoft.com/office/drawing/2014/main" id="{467C62D5-A212-4F4D-557F-A9479F9A6156}"/>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3">
              <a:extLst>
                <a:ext uri="{FF2B5EF4-FFF2-40B4-BE49-F238E27FC236}">
                  <a16:creationId xmlns:a16="http://schemas.microsoft.com/office/drawing/2014/main" id="{4B7105B4-7C1C-023B-81CC-9170AD1559B6}"/>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4">
              <a:extLst>
                <a:ext uri="{FF2B5EF4-FFF2-40B4-BE49-F238E27FC236}">
                  <a16:creationId xmlns:a16="http://schemas.microsoft.com/office/drawing/2014/main" id="{57604ECD-C5A1-5260-4B51-403B5AEBCDB1}"/>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5">
              <a:extLst>
                <a:ext uri="{FF2B5EF4-FFF2-40B4-BE49-F238E27FC236}">
                  <a16:creationId xmlns:a16="http://schemas.microsoft.com/office/drawing/2014/main" id="{824A6FB5-2EA0-A3B4-B05F-77E1CB55612C}"/>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6">
              <a:extLst>
                <a:ext uri="{FF2B5EF4-FFF2-40B4-BE49-F238E27FC236}">
                  <a16:creationId xmlns:a16="http://schemas.microsoft.com/office/drawing/2014/main" id="{F33318B8-F737-E115-4B79-3AF5F46D9A0F}"/>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7">
              <a:extLst>
                <a:ext uri="{FF2B5EF4-FFF2-40B4-BE49-F238E27FC236}">
                  <a16:creationId xmlns:a16="http://schemas.microsoft.com/office/drawing/2014/main" id="{2CEE8931-E225-7248-C84C-ECB95E40F062}"/>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8">
              <a:extLst>
                <a:ext uri="{FF2B5EF4-FFF2-40B4-BE49-F238E27FC236}">
                  <a16:creationId xmlns:a16="http://schemas.microsoft.com/office/drawing/2014/main" id="{43FA220F-D56E-33B7-4087-03B90F5CEFE4}"/>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79">
              <a:extLst>
                <a:ext uri="{FF2B5EF4-FFF2-40B4-BE49-F238E27FC236}">
                  <a16:creationId xmlns:a16="http://schemas.microsoft.com/office/drawing/2014/main" id="{1642167C-B3A1-7E3C-CC38-C2789D636780}"/>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80">
              <a:extLst>
                <a:ext uri="{FF2B5EF4-FFF2-40B4-BE49-F238E27FC236}">
                  <a16:creationId xmlns:a16="http://schemas.microsoft.com/office/drawing/2014/main" id="{1D9103D4-D3C0-2F1D-738E-48F37EAF102C}"/>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 name="Group 19">
            <a:extLst>
              <a:ext uri="{FF2B5EF4-FFF2-40B4-BE49-F238E27FC236}">
                <a16:creationId xmlns:a16="http://schemas.microsoft.com/office/drawing/2014/main" id="{E16297F8-52F6-7D03-6355-90A501AD4A6E}"/>
              </a:ext>
            </a:extLst>
          </p:cNvPr>
          <p:cNvGrpSpPr/>
          <p:nvPr userDrawn="1"/>
        </p:nvGrpSpPr>
        <p:grpSpPr>
          <a:xfrm>
            <a:off x="22770191" y="1632548"/>
            <a:ext cx="1692797" cy="1709901"/>
            <a:chOff x="9166522" y="4957273"/>
            <a:chExt cx="1959618" cy="1979418"/>
          </a:xfrm>
        </p:grpSpPr>
        <p:sp>
          <p:nvSpPr>
            <p:cNvPr id="21" name="Freeform 432">
              <a:extLst>
                <a:ext uri="{FF2B5EF4-FFF2-40B4-BE49-F238E27FC236}">
                  <a16:creationId xmlns:a16="http://schemas.microsoft.com/office/drawing/2014/main" id="{EDAD2684-0BEA-2A02-4CD2-B4F3C4C9C689}"/>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433">
              <a:extLst>
                <a:ext uri="{FF2B5EF4-FFF2-40B4-BE49-F238E27FC236}">
                  <a16:creationId xmlns:a16="http://schemas.microsoft.com/office/drawing/2014/main" id="{03F4001F-9FDE-C7F3-095B-D05D3038F5A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23" name="Group 22">
            <a:extLst>
              <a:ext uri="{FF2B5EF4-FFF2-40B4-BE49-F238E27FC236}">
                <a16:creationId xmlns:a16="http://schemas.microsoft.com/office/drawing/2014/main" id="{EABA3FF7-A827-F377-2D16-B8C6FA448986}"/>
              </a:ext>
            </a:extLst>
          </p:cNvPr>
          <p:cNvGrpSpPr/>
          <p:nvPr userDrawn="1"/>
        </p:nvGrpSpPr>
        <p:grpSpPr>
          <a:xfrm>
            <a:off x="21129047" y="0"/>
            <a:ext cx="1658372" cy="1642107"/>
            <a:chOff x="11055114" y="10673124"/>
            <a:chExt cx="1910284" cy="1891549"/>
          </a:xfrm>
          <a:solidFill>
            <a:schemeClr val="accent1"/>
          </a:solidFill>
        </p:grpSpPr>
        <p:sp>
          <p:nvSpPr>
            <p:cNvPr id="24" name="Freeform 18">
              <a:extLst>
                <a:ext uri="{FF2B5EF4-FFF2-40B4-BE49-F238E27FC236}">
                  <a16:creationId xmlns:a16="http://schemas.microsoft.com/office/drawing/2014/main" id="{39309098-0CB6-4865-5E2C-EA2939BAF173}"/>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4"/>
            </a:solidFill>
            <a:ln>
              <a:noFill/>
            </a:ln>
            <a:effectLst/>
          </p:spPr>
          <p:txBody>
            <a:bodyPr wrap="none" anchor="ctr"/>
            <a:lstStyle/>
            <a:p>
              <a:endParaRPr lang="en-US"/>
            </a:p>
          </p:txBody>
        </p:sp>
        <p:sp>
          <p:nvSpPr>
            <p:cNvPr id="25" name="Freeform 19">
              <a:extLst>
                <a:ext uri="{FF2B5EF4-FFF2-40B4-BE49-F238E27FC236}">
                  <a16:creationId xmlns:a16="http://schemas.microsoft.com/office/drawing/2014/main" id="{781F48E8-0BC8-67D9-EE13-003A4114FE4B}"/>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909550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2495234"/>
            <a:ext cx="21031200" cy="1117229"/>
          </a:xfrm>
          <a:prstGeom prst="rect">
            <a:avLst/>
          </a:prstGeom>
        </p:spPr>
        <p:txBody>
          <a:bodyPr vert="horz" wrap="square"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1676400" y="3651250"/>
            <a:ext cx="21031200" cy="2727926"/>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315649"/>
      </p:ext>
    </p:extLst>
  </p:cSld>
  <p:clrMap bg1="lt1" tx1="dk1" bg2="lt2" tx2="dk2" accent1="accent1" accent2="accent2" accent3="accent3" accent4="accent4" accent5="accent5" accent6="accent6" hlink="hlink" folHlink="folHlink"/>
  <p:sldLayoutIdLst>
    <p:sldLayoutId id="2147483816" r:id="rId1"/>
    <p:sldLayoutId id="2147483833" r:id="rId2"/>
    <p:sldLayoutId id="2147483830" r:id="rId3"/>
    <p:sldLayoutId id="2147483822" r:id="rId4"/>
    <p:sldLayoutId id="2147483832" r:id="rId5"/>
    <p:sldLayoutId id="2147483829" r:id="rId6"/>
    <p:sldLayoutId id="2147483831" r:id="rId7"/>
    <p:sldLayoutId id="2147483817" r:id="rId8"/>
    <p:sldLayoutId id="2147483820" r:id="rId9"/>
    <p:sldLayoutId id="2147483821" r:id="rId10"/>
    <p:sldLayoutId id="2147483823" r:id="rId11"/>
    <p:sldLayoutId id="2147483826" r:id="rId12"/>
    <p:sldLayoutId id="2147483825" r:id="rId13"/>
    <p:sldLayoutId id="2147483836" r:id="rId14"/>
    <p:sldLayoutId id="2147483835" r:id="rId15"/>
    <p:sldLayoutId id="2147483834" r:id="rId16"/>
    <p:sldLayoutId id="2147483840" r:id="rId17"/>
    <p:sldLayoutId id="2147483841" r:id="rId18"/>
  </p:sldLayoutIdLst>
  <p:hf sldNum="0" hdr="0" ftr="0" dt="0"/>
  <p:txStyles>
    <p:title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p:titleStyle>
    <p:body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4.emf"/><Relationship Id="rId7"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Layout" Target="../slideLayouts/slideLayout16.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4.emf"/><Relationship Id="rId7"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Layout" Target="../slideLayouts/slideLayout16.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34.jpe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5442C-FB16-93A6-6A26-669325EAA352}"/>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66CEAC86-1097-FFC1-F61B-6EDB8A183950}"/>
              </a:ext>
            </a:extLst>
          </p:cNvPr>
          <p:cNvPicPr>
            <a:picLocks/>
          </p:cNvPicPr>
          <p:nvPr/>
        </p:nvPicPr>
        <p:blipFill>
          <a:blip r:embed="rId2">
            <a:extLst>
              <a:ext uri="{28A0092B-C50C-407E-A947-70E740481C1C}">
                <a14:useLocalDpi xmlns:a14="http://schemas.microsoft.com/office/drawing/2010/main" val="0"/>
              </a:ext>
            </a:extLst>
          </a:blip>
          <a:srcRect/>
          <a:stretch/>
        </p:blipFill>
        <p:spPr>
          <a:xfrm>
            <a:off x="13406139" y="23226"/>
            <a:ext cx="8229298" cy="5486198"/>
          </a:xfrm>
          <a:prstGeom prst="rect">
            <a:avLst/>
          </a:prstGeom>
        </p:spPr>
      </p:pic>
      <p:pic>
        <p:nvPicPr>
          <p:cNvPr id="27" name="Picture 26">
            <a:extLst>
              <a:ext uri="{FF2B5EF4-FFF2-40B4-BE49-F238E27FC236}">
                <a16:creationId xmlns:a16="http://schemas.microsoft.com/office/drawing/2014/main" id="{E6BC2974-55D6-89D0-19D8-F3A487E40234}"/>
              </a:ext>
            </a:extLst>
          </p:cNvPr>
          <p:cNvPicPr>
            <a:picLocks noChangeAspect="1"/>
          </p:cNvPicPr>
          <p:nvPr/>
        </p:nvPicPr>
        <p:blipFill>
          <a:blip r:embed="rId3"/>
          <a:stretch>
            <a:fillRect/>
          </a:stretch>
        </p:blipFill>
        <p:spPr>
          <a:xfrm>
            <a:off x="13426556" y="10962943"/>
            <a:ext cx="2744264" cy="2744264"/>
          </a:xfrm>
          <a:prstGeom prst="rect">
            <a:avLst/>
          </a:prstGeom>
        </p:spPr>
      </p:pic>
      <p:pic>
        <p:nvPicPr>
          <p:cNvPr id="28" name="Picture 27">
            <a:extLst>
              <a:ext uri="{FF2B5EF4-FFF2-40B4-BE49-F238E27FC236}">
                <a16:creationId xmlns:a16="http://schemas.microsoft.com/office/drawing/2014/main" id="{F351D0BD-CDE7-1797-E2D2-01816FFEACF2}"/>
              </a:ext>
            </a:extLst>
          </p:cNvPr>
          <p:cNvPicPr>
            <a:picLocks noChangeAspect="1"/>
          </p:cNvPicPr>
          <p:nvPr/>
        </p:nvPicPr>
        <p:blipFill>
          <a:blip r:embed="rId4"/>
          <a:stretch>
            <a:fillRect/>
          </a:stretch>
        </p:blipFill>
        <p:spPr>
          <a:xfrm rot="10800000">
            <a:off x="13398477" y="5500622"/>
            <a:ext cx="2744264" cy="2744264"/>
          </a:xfrm>
          <a:prstGeom prst="rect">
            <a:avLst/>
          </a:prstGeom>
        </p:spPr>
      </p:pic>
      <p:pic>
        <p:nvPicPr>
          <p:cNvPr id="30" name="Picture 29">
            <a:extLst>
              <a:ext uri="{FF2B5EF4-FFF2-40B4-BE49-F238E27FC236}">
                <a16:creationId xmlns:a16="http://schemas.microsoft.com/office/drawing/2014/main" id="{AA5572E4-7D33-6E62-D420-B94DFA55E515}"/>
              </a:ext>
            </a:extLst>
          </p:cNvPr>
          <p:cNvPicPr>
            <a:picLocks noChangeAspect="1"/>
          </p:cNvPicPr>
          <p:nvPr/>
        </p:nvPicPr>
        <p:blipFill>
          <a:blip r:embed="rId5"/>
          <a:stretch>
            <a:fillRect/>
          </a:stretch>
        </p:blipFill>
        <p:spPr>
          <a:xfrm>
            <a:off x="18905278" y="8278593"/>
            <a:ext cx="2744264" cy="2744264"/>
          </a:xfrm>
          <a:prstGeom prst="rect">
            <a:avLst/>
          </a:prstGeom>
        </p:spPr>
      </p:pic>
      <p:pic>
        <p:nvPicPr>
          <p:cNvPr id="31" name="Picture 30">
            <a:extLst>
              <a:ext uri="{FF2B5EF4-FFF2-40B4-BE49-F238E27FC236}">
                <a16:creationId xmlns:a16="http://schemas.microsoft.com/office/drawing/2014/main" id="{12E9A43A-E604-50CA-7C72-72949EE72259}"/>
              </a:ext>
            </a:extLst>
          </p:cNvPr>
          <p:cNvPicPr>
            <a:picLocks noChangeAspect="1"/>
          </p:cNvPicPr>
          <p:nvPr/>
        </p:nvPicPr>
        <p:blipFill>
          <a:blip r:embed="rId6"/>
          <a:stretch>
            <a:fillRect/>
          </a:stretch>
        </p:blipFill>
        <p:spPr>
          <a:xfrm>
            <a:off x="21639736" y="8277144"/>
            <a:ext cx="2744264" cy="2744264"/>
          </a:xfrm>
          <a:prstGeom prst="rect">
            <a:avLst/>
          </a:prstGeom>
        </p:spPr>
      </p:pic>
      <p:pic>
        <p:nvPicPr>
          <p:cNvPr id="32" name="Picture 31">
            <a:extLst>
              <a:ext uri="{FF2B5EF4-FFF2-40B4-BE49-F238E27FC236}">
                <a16:creationId xmlns:a16="http://schemas.microsoft.com/office/drawing/2014/main" id="{A7B221C7-B0EC-7886-31B5-1B75EE51F8AA}"/>
              </a:ext>
            </a:extLst>
          </p:cNvPr>
          <p:cNvPicPr>
            <a:picLocks/>
          </p:cNvPicPr>
          <p:nvPr/>
        </p:nvPicPr>
        <p:blipFill>
          <a:blip r:embed="rId7"/>
          <a:stretch>
            <a:fillRect/>
          </a:stretch>
        </p:blipFill>
        <p:spPr>
          <a:xfrm>
            <a:off x="16154065" y="8251857"/>
            <a:ext cx="2744264" cy="2744264"/>
          </a:xfrm>
          <a:prstGeom prst="rect">
            <a:avLst/>
          </a:prstGeom>
        </p:spPr>
      </p:pic>
      <p:pic>
        <p:nvPicPr>
          <p:cNvPr id="33" name="Picture 32">
            <a:extLst>
              <a:ext uri="{FF2B5EF4-FFF2-40B4-BE49-F238E27FC236}">
                <a16:creationId xmlns:a16="http://schemas.microsoft.com/office/drawing/2014/main" id="{6AFEFE96-1F74-4F1C-A558-0735824742CA}"/>
              </a:ext>
            </a:extLst>
          </p:cNvPr>
          <p:cNvPicPr>
            <a:picLocks noChangeAspect="1"/>
          </p:cNvPicPr>
          <p:nvPr/>
        </p:nvPicPr>
        <p:blipFill>
          <a:blip r:embed="rId8"/>
          <a:stretch>
            <a:fillRect/>
          </a:stretch>
        </p:blipFill>
        <p:spPr>
          <a:xfrm>
            <a:off x="13423602" y="8206576"/>
            <a:ext cx="2744264" cy="2744264"/>
          </a:xfrm>
          <a:prstGeom prst="rect">
            <a:avLst/>
          </a:prstGeom>
        </p:spPr>
      </p:pic>
      <p:sp>
        <p:nvSpPr>
          <p:cNvPr id="3" name="Rectangle 12">
            <a:extLst>
              <a:ext uri="{FF2B5EF4-FFF2-40B4-BE49-F238E27FC236}">
                <a16:creationId xmlns:a16="http://schemas.microsoft.com/office/drawing/2014/main" id="{C2638BB9-0C47-00C0-7DAC-71B1766B9A68}"/>
              </a:ext>
            </a:extLst>
          </p:cNvPr>
          <p:cNvSpPr>
            <a:spLocks noChangeAspect="1"/>
          </p:cNvSpPr>
          <p:nvPr/>
        </p:nvSpPr>
        <p:spPr>
          <a:xfrm flipV="1">
            <a:off x="16149690" y="41493"/>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accent4"/>
                </a:solidFill>
                <a:latin typeface="Poppins Black" pitchFamily="2" charset="77"/>
              </a:rPr>
              <a:t> </a:t>
            </a:r>
            <a:endParaRPr lang="ru-RU">
              <a:solidFill>
                <a:schemeClr val="accent4"/>
              </a:solidFill>
              <a:latin typeface="Roboto Light" panose="02000000000000000000" pitchFamily="2" charset="0"/>
            </a:endParaRPr>
          </a:p>
        </p:txBody>
      </p:sp>
      <p:sp>
        <p:nvSpPr>
          <p:cNvPr id="5" name="TextBox 4">
            <a:extLst>
              <a:ext uri="{FF2B5EF4-FFF2-40B4-BE49-F238E27FC236}">
                <a16:creationId xmlns:a16="http://schemas.microsoft.com/office/drawing/2014/main" id="{501F7AE9-F48C-483C-D5ED-551F21ED0B5F}"/>
              </a:ext>
            </a:extLst>
          </p:cNvPr>
          <p:cNvSpPr txBox="1"/>
          <p:nvPr/>
        </p:nvSpPr>
        <p:spPr>
          <a:xfrm>
            <a:off x="851183" y="1878706"/>
            <a:ext cx="16846267" cy="9941183"/>
          </a:xfrm>
          <a:prstGeom prst="rect">
            <a:avLst/>
          </a:prstGeom>
          <a:noFill/>
        </p:spPr>
        <p:txBody>
          <a:bodyPr wrap="square" lIns="91440" tIns="45720" rIns="91440" bIns="45720" anchor="t">
            <a:spAutoFit/>
          </a:bodyPr>
          <a:lstStyle/>
          <a:p>
            <a:r>
              <a:rPr lang="en-US" sz="8000" b="1" err="1">
                <a:solidFill>
                  <a:srgbClr val="C00000"/>
                </a:solidFill>
                <a:highlight>
                  <a:srgbClr val="FFFF00"/>
                </a:highlight>
                <a:latin typeface="Poppins"/>
                <a:ea typeface="Roboto Light"/>
                <a:cs typeface="Poppins"/>
              </a:rPr>
              <a:t>ACTwatch</a:t>
            </a:r>
            <a:r>
              <a:rPr lang="en-US" sz="8000" b="1">
                <a:solidFill>
                  <a:srgbClr val="C00000"/>
                </a:solidFill>
                <a:highlight>
                  <a:srgbClr val="FFFF00"/>
                </a:highlight>
                <a:latin typeface="Poppins"/>
                <a:ea typeface="Roboto Light"/>
                <a:cs typeface="Poppins"/>
              </a:rPr>
              <a:t> Lite pilots from 2023-2025 were conducted using </a:t>
            </a:r>
            <a:r>
              <a:rPr lang="en-US" sz="8000" b="1" err="1">
                <a:solidFill>
                  <a:srgbClr val="C00000"/>
                </a:solidFill>
                <a:highlight>
                  <a:srgbClr val="FFFF00"/>
                </a:highlight>
                <a:latin typeface="Poppins"/>
                <a:ea typeface="Roboto Light"/>
                <a:cs typeface="Poppins"/>
              </a:rPr>
              <a:t>SurveyCTO</a:t>
            </a:r>
            <a:r>
              <a:rPr lang="en-US" sz="8000" b="1">
                <a:solidFill>
                  <a:srgbClr val="C00000"/>
                </a:solidFill>
                <a:highlight>
                  <a:srgbClr val="FFFF00"/>
                </a:highlight>
                <a:latin typeface="Poppins"/>
                <a:ea typeface="Roboto Light"/>
                <a:cs typeface="Poppins"/>
              </a:rPr>
              <a:t>. Other ODK platforms may be used to conduct electronic data collection. Adapt this deck to the tool(s) used for this implementation </a:t>
            </a:r>
            <a:endParaRPr lang="en-US" sz="8000" b="1">
              <a:solidFill>
                <a:srgbClr val="C00000"/>
              </a:solidFill>
              <a:highlight>
                <a:srgbClr val="FFFF00"/>
              </a:highlight>
              <a:latin typeface="Poppins" pitchFamily="2" charset="77"/>
              <a:ea typeface="Roboto Light" charset="0"/>
              <a:cs typeface="Poppins" pitchFamily="2" charset="77"/>
            </a:endParaRPr>
          </a:p>
        </p:txBody>
      </p:sp>
    </p:spTree>
    <p:extLst>
      <p:ext uri="{BB962C8B-B14F-4D97-AF65-F5344CB8AC3E}">
        <p14:creationId xmlns:p14="http://schemas.microsoft.com/office/powerpoint/2010/main" val="3826716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2515" y="493903"/>
            <a:ext cx="19818096" cy="1354904"/>
          </a:xfrm>
          <a:prstGeom prst="rect">
            <a:avLst/>
          </a:prstGeom>
        </p:spPr>
        <p:txBody>
          <a:bodyPr vert="horz" lIns="182880" tIns="91440" rIns="182880" bIns="91440" rtlCol="0" anchor="ctr">
            <a:noAutofit/>
          </a:bodyPr>
          <a:lstStyle/>
          <a:p>
            <a:pPr algn="ctr">
              <a:lnSpc>
                <a:spcPct val="90000"/>
              </a:lnSpc>
              <a:spcBef>
                <a:spcPct val="0"/>
              </a:spcBef>
              <a:spcAft>
                <a:spcPts val="1200"/>
              </a:spcAft>
            </a:pPr>
            <a:r>
              <a:rPr lang="fr-FR" sz="8000" b="1">
                <a:latin typeface="+mj-lt"/>
                <a:ea typeface="+mj-ea"/>
                <a:cs typeface="+mj-cs"/>
              </a:rPr>
              <a:t>CONFIGURING </a:t>
            </a:r>
            <a:r>
              <a:rPr lang="en-US" sz="8000" b="1">
                <a:latin typeface="+mj-lt"/>
                <a:ea typeface="+mj-ea"/>
                <a:cs typeface="+mj-cs"/>
              </a:rPr>
              <a:t>SURVEYCTO COLLECT</a:t>
            </a:r>
          </a:p>
        </p:txBody>
      </p:sp>
      <p:sp>
        <p:nvSpPr>
          <p:cNvPr id="11" name="Content Placeholder 5"/>
          <p:cNvSpPr>
            <a:spLocks noGrp="1"/>
          </p:cNvSpPr>
          <p:nvPr>
            <p:ph idx="4294967295"/>
          </p:nvPr>
        </p:nvSpPr>
        <p:spPr>
          <a:xfrm>
            <a:off x="222831" y="1942819"/>
            <a:ext cx="16141119" cy="1938992"/>
          </a:xfrm>
        </p:spPr>
        <p:txBody>
          <a:bodyPr vert="horz" wrap="square" lIns="182880" tIns="91440" rIns="182880" bIns="91440" rtlCol="0" anchor="t">
            <a:noAutofit/>
          </a:bodyPr>
          <a:lstStyle/>
          <a:p>
            <a:pPr marL="228600" indent="0">
              <a:spcBef>
                <a:spcPts val="100"/>
              </a:spcBef>
              <a:spcAft>
                <a:spcPts val="500"/>
              </a:spcAft>
              <a:buClr>
                <a:srgbClr val="C00000"/>
              </a:buClr>
              <a:buNone/>
            </a:pPr>
            <a:r>
              <a:rPr kumimoji="0" lang="fr-FR" sz="4800" b="0" i="0" u="none" strike="noStrike" kern="1200" cap="none" spc="0" normalizeH="0" baseline="0" noProof="0">
                <a:ln>
                  <a:noFill/>
                </a:ln>
                <a:solidFill>
                  <a:srgbClr val="000000"/>
                </a:solidFill>
                <a:effectLst/>
                <a:uLnTx/>
                <a:uFillTx/>
                <a:ea typeface="+mn-ea"/>
                <a:cs typeface="+mn-cs"/>
              </a:rPr>
              <a:t>Server </a:t>
            </a:r>
            <a:r>
              <a:rPr kumimoji="0" lang="fr-FR" sz="4800" b="0" i="0" u="none" strike="noStrike" kern="1200" cap="none" spc="0" normalizeH="0" baseline="0" noProof="0" err="1">
                <a:ln>
                  <a:noFill/>
                </a:ln>
                <a:solidFill>
                  <a:srgbClr val="000000"/>
                </a:solidFill>
                <a:effectLst/>
                <a:uLnTx/>
                <a:uFillTx/>
                <a:ea typeface="+mn-ea"/>
                <a:cs typeface="+mn-cs"/>
              </a:rPr>
              <a:t>name</a:t>
            </a:r>
            <a:r>
              <a:rPr kumimoji="0" lang="fr-FR" sz="4800" b="0" i="0" u="none" strike="noStrike" kern="1200" cap="none" spc="0" normalizeH="0" baseline="0" noProof="0">
                <a:ln>
                  <a:noFill/>
                </a:ln>
                <a:solidFill>
                  <a:srgbClr val="000000"/>
                </a:solidFill>
                <a:effectLst/>
                <a:uLnTx/>
                <a:uFillTx/>
                <a:ea typeface="+mn-ea"/>
                <a:cs typeface="+mn-cs"/>
              </a:rPr>
              <a:t> = </a:t>
            </a:r>
            <a:r>
              <a:rPr kumimoji="0" lang="fr-FR" sz="4800" b="0" i="0" u="none" strike="noStrike" kern="1200" cap="none" spc="0" normalizeH="0" baseline="0" noProof="0">
                <a:ln>
                  <a:noFill/>
                </a:ln>
                <a:solidFill>
                  <a:srgbClr val="000000"/>
                </a:solidFill>
                <a:effectLst/>
                <a:highlight>
                  <a:srgbClr val="FFFF00"/>
                </a:highlight>
                <a:uLnTx/>
                <a:uFillTx/>
                <a:ea typeface="+mn-ea"/>
                <a:cs typeface="+mn-cs"/>
              </a:rPr>
              <a:t>xxx</a:t>
            </a:r>
          </a:p>
          <a:p>
            <a:pPr marL="228600" indent="0">
              <a:spcBef>
                <a:spcPts val="100"/>
              </a:spcBef>
              <a:spcAft>
                <a:spcPts val="500"/>
              </a:spcAft>
              <a:buClr>
                <a:srgbClr val="C00000"/>
              </a:buClr>
              <a:buNone/>
            </a:pPr>
            <a:endParaRPr kumimoji="0" lang="fr-FR" sz="4800" b="0" i="0" u="none" strike="noStrike" kern="1200" cap="none" spc="0" normalizeH="0" baseline="0" noProof="0">
              <a:ln>
                <a:noFill/>
              </a:ln>
              <a:solidFill>
                <a:srgbClr val="000000"/>
              </a:solidFill>
              <a:effectLst/>
              <a:highlight>
                <a:srgbClr val="FFFF00"/>
              </a:highlight>
              <a:uLnTx/>
              <a:uFillTx/>
              <a:ea typeface="+mn-ea"/>
              <a:cs typeface="+mn-cs"/>
            </a:endParaRPr>
          </a:p>
          <a:p>
            <a:pPr marL="228600" indent="0">
              <a:spcBef>
                <a:spcPts val="100"/>
              </a:spcBef>
              <a:spcAft>
                <a:spcPts val="500"/>
              </a:spcAft>
              <a:buClr>
                <a:srgbClr val="C00000"/>
              </a:buClr>
              <a:buNone/>
            </a:pPr>
            <a:r>
              <a:rPr lang="fr-FR" sz="4800">
                <a:solidFill>
                  <a:srgbClr val="000000"/>
                </a:solidFill>
                <a:ea typeface="+mn-ea"/>
                <a:cs typeface="+mn-cs"/>
              </a:rPr>
              <a:t>Enter the </a:t>
            </a:r>
            <a:r>
              <a:rPr lang="fr-FR" sz="4800" b="1" err="1">
                <a:solidFill>
                  <a:srgbClr val="000000"/>
                </a:solidFill>
                <a:ea typeface="+mn-ea"/>
                <a:cs typeface="+mn-cs"/>
              </a:rPr>
              <a:t>username</a:t>
            </a:r>
            <a:r>
              <a:rPr lang="fr-FR" sz="4800" b="1">
                <a:solidFill>
                  <a:srgbClr val="000000"/>
                </a:solidFill>
                <a:ea typeface="+mn-ea"/>
                <a:cs typeface="+mn-cs"/>
              </a:rPr>
              <a:t> </a:t>
            </a:r>
            <a:r>
              <a:rPr lang="fr-FR" sz="4800">
                <a:solidFill>
                  <a:srgbClr val="000000"/>
                </a:solidFill>
                <a:ea typeface="+mn-ea"/>
                <a:cs typeface="+mn-cs"/>
              </a:rPr>
              <a:t>and </a:t>
            </a:r>
            <a:r>
              <a:rPr lang="fr-FR" sz="4800" b="1" err="1">
                <a:solidFill>
                  <a:srgbClr val="000000"/>
                </a:solidFill>
                <a:ea typeface="+mn-ea"/>
                <a:cs typeface="+mn-cs"/>
              </a:rPr>
              <a:t>password</a:t>
            </a:r>
            <a:r>
              <a:rPr lang="fr-FR" sz="4800" b="1">
                <a:solidFill>
                  <a:srgbClr val="000000"/>
                </a:solidFill>
                <a:ea typeface="+mn-ea"/>
                <a:cs typeface="+mn-cs"/>
              </a:rPr>
              <a:t> </a:t>
            </a:r>
            <a:r>
              <a:rPr lang="fr-FR" sz="4800" b="1" err="1">
                <a:solidFill>
                  <a:srgbClr val="000000"/>
                </a:solidFill>
                <a:ea typeface="+mn-ea"/>
                <a:cs typeface="+mn-cs"/>
              </a:rPr>
              <a:t>you</a:t>
            </a:r>
            <a:r>
              <a:rPr lang="fr-FR" sz="4800" b="1">
                <a:solidFill>
                  <a:srgbClr val="000000"/>
                </a:solidFill>
                <a:ea typeface="+mn-ea"/>
                <a:cs typeface="+mn-cs"/>
              </a:rPr>
              <a:t> have </a:t>
            </a:r>
            <a:r>
              <a:rPr lang="fr-FR" sz="4800">
                <a:solidFill>
                  <a:srgbClr val="000000"/>
                </a:solidFill>
                <a:ea typeface="+mn-ea"/>
                <a:cs typeface="+mn-cs"/>
              </a:rPr>
              <a:t>been </a:t>
            </a:r>
            <a:r>
              <a:rPr lang="fr-FR" sz="4800" err="1">
                <a:solidFill>
                  <a:srgbClr val="000000"/>
                </a:solidFill>
                <a:ea typeface="+mn-ea"/>
                <a:cs typeface="+mn-cs"/>
              </a:rPr>
              <a:t>given</a:t>
            </a:r>
            <a:endParaRPr kumimoji="0" lang="fr-FR" sz="4800" b="0" i="0" u="none" strike="noStrike" kern="1200" cap="none" spc="0" normalizeH="0" baseline="0" noProof="0">
              <a:ln>
                <a:noFill/>
              </a:ln>
              <a:solidFill>
                <a:srgbClr val="000000"/>
              </a:solidFill>
              <a:effectLst/>
              <a:uLnTx/>
              <a:uFillTx/>
              <a:ea typeface="+mn-ea"/>
              <a:cs typeface="+mn-cs"/>
            </a:endParaRPr>
          </a:p>
          <a:p>
            <a:pPr marL="228600" indent="0">
              <a:spcBef>
                <a:spcPts val="100"/>
              </a:spcBef>
              <a:spcAft>
                <a:spcPts val="500"/>
              </a:spcAft>
              <a:buClr>
                <a:srgbClr val="C00000"/>
              </a:buClr>
              <a:buNone/>
            </a:pPr>
            <a:endParaRPr lang="en-GB" sz="4800" b="1">
              <a:highlight>
                <a:srgbClr val="FFFF00"/>
              </a:highlight>
            </a:endParaRPr>
          </a:p>
          <a:p>
            <a:pPr marL="228600" indent="0">
              <a:spcBef>
                <a:spcPts val="100"/>
              </a:spcBef>
              <a:spcAft>
                <a:spcPts val="500"/>
              </a:spcAft>
              <a:buClr>
                <a:srgbClr val="C00000"/>
              </a:buClr>
              <a:buNone/>
            </a:pPr>
            <a:endParaRPr lang="en-GB" sz="4800" b="1">
              <a:highlight>
                <a:srgbClr val="FFFF00"/>
              </a:highlight>
            </a:endParaRPr>
          </a:p>
          <a:p>
            <a:pPr marL="228600" indent="0">
              <a:spcBef>
                <a:spcPts val="100"/>
              </a:spcBef>
              <a:spcAft>
                <a:spcPts val="500"/>
              </a:spcAft>
              <a:buClr>
                <a:srgbClr val="C00000"/>
              </a:buClr>
              <a:buNone/>
            </a:pPr>
            <a:endParaRPr lang="en-GB" sz="4800" b="1">
              <a:highlight>
                <a:srgbClr val="FFFF00"/>
              </a:highlight>
            </a:endParaRPr>
          </a:p>
          <a:p>
            <a:pPr marL="228600" indent="0">
              <a:spcBef>
                <a:spcPts val="100"/>
              </a:spcBef>
              <a:spcAft>
                <a:spcPts val="500"/>
              </a:spcAft>
              <a:buClr>
                <a:srgbClr val="C00000"/>
              </a:buClr>
              <a:buNone/>
            </a:pPr>
            <a:endParaRPr lang="en-US" sz="4800" b="1">
              <a:highlight>
                <a:srgbClr val="FFFF00"/>
              </a:highlight>
            </a:endParaRPr>
          </a:p>
        </p:txBody>
      </p:sp>
      <p:graphicFrame>
        <p:nvGraphicFramePr>
          <p:cNvPr id="5" name="Table 4">
            <a:extLst>
              <a:ext uri="{FF2B5EF4-FFF2-40B4-BE49-F238E27FC236}">
                <a16:creationId xmlns:a16="http://schemas.microsoft.com/office/drawing/2014/main" id="{9EF918C8-EA50-A032-9307-C38B675ADFC0}"/>
              </a:ext>
            </a:extLst>
          </p:cNvPr>
          <p:cNvGraphicFramePr>
            <a:graphicFrameLocks noGrp="1"/>
          </p:cNvGraphicFramePr>
          <p:nvPr>
            <p:extLst>
              <p:ext uri="{D42A27DB-BD31-4B8C-83A1-F6EECF244321}">
                <p14:modId xmlns:p14="http://schemas.microsoft.com/office/powerpoint/2010/main" val="636715556"/>
              </p:ext>
            </p:extLst>
          </p:nvPr>
        </p:nvGraphicFramePr>
        <p:xfrm>
          <a:off x="680031" y="4679710"/>
          <a:ext cx="11700456" cy="2859837"/>
        </p:xfrm>
        <a:graphic>
          <a:graphicData uri="http://schemas.openxmlformats.org/drawingml/2006/table">
            <a:tbl>
              <a:tblPr>
                <a:tableStyleId>{775DCB02-9BB8-47FD-8907-85C794F793BA}</a:tableStyleId>
              </a:tblPr>
              <a:tblGrid>
                <a:gridCol w="5850228">
                  <a:extLst>
                    <a:ext uri="{9D8B030D-6E8A-4147-A177-3AD203B41FA5}">
                      <a16:colId xmlns:a16="http://schemas.microsoft.com/office/drawing/2014/main" val="538577949"/>
                    </a:ext>
                  </a:extLst>
                </a:gridCol>
                <a:gridCol w="5850228">
                  <a:extLst>
                    <a:ext uri="{9D8B030D-6E8A-4147-A177-3AD203B41FA5}">
                      <a16:colId xmlns:a16="http://schemas.microsoft.com/office/drawing/2014/main" val="3628000060"/>
                    </a:ext>
                  </a:extLst>
                </a:gridCol>
              </a:tblGrid>
              <a:tr h="1316781">
                <a:tc>
                  <a:txBody>
                    <a:bodyPr/>
                    <a:lstStyle/>
                    <a:p>
                      <a:pPr algn="ctr" fontAlgn="b"/>
                      <a:r>
                        <a:rPr lang="en-GB" sz="8000" b="1" u="none" strike="noStrike">
                          <a:effectLst/>
                          <a:latin typeface="Aptos Narrow"/>
                        </a:rPr>
                        <a:t>Username</a:t>
                      </a:r>
                      <a:endParaRPr lang="en-GB" sz="8000" b="1" i="0" u="none" strike="noStrike">
                        <a:solidFill>
                          <a:srgbClr val="000000"/>
                        </a:solidFill>
                        <a:effectLst/>
                        <a:latin typeface="Aptos Narrow"/>
                      </a:endParaRPr>
                    </a:p>
                  </a:txBody>
                  <a:tcPr marL="19050" marR="19050" marT="19050" marB="0" anchor="b"/>
                </a:tc>
                <a:tc>
                  <a:txBody>
                    <a:bodyPr/>
                    <a:lstStyle/>
                    <a:p>
                      <a:pPr algn="ctr" fontAlgn="b"/>
                      <a:r>
                        <a:rPr lang="en-GB" sz="8000" b="1" u="none" strike="noStrike">
                          <a:effectLst/>
                          <a:latin typeface="Aptos Narrow"/>
                        </a:rPr>
                        <a:t>Password</a:t>
                      </a:r>
                      <a:endParaRPr lang="en-GB" sz="8000" b="1" i="0" u="none" strike="noStrike">
                        <a:solidFill>
                          <a:srgbClr val="000000"/>
                        </a:solidFill>
                        <a:effectLst/>
                        <a:latin typeface="Aptos Narrow"/>
                      </a:endParaRPr>
                    </a:p>
                  </a:txBody>
                  <a:tcPr marL="19050" marR="19050" marT="19050" marB="0" anchor="b"/>
                </a:tc>
                <a:extLst>
                  <a:ext uri="{0D108BD9-81ED-4DB2-BD59-A6C34878D82A}">
                    <a16:rowId xmlns:a16="http://schemas.microsoft.com/office/drawing/2014/main" val="860272659"/>
                  </a:ext>
                </a:extLst>
              </a:tr>
              <a:tr h="1543056">
                <a:tc>
                  <a:txBody>
                    <a:bodyPr/>
                    <a:lstStyle/>
                    <a:p>
                      <a:pPr algn="ctr" fontAlgn="b"/>
                      <a:r>
                        <a:rPr lang="en-GB" sz="8000" b="0" i="0" u="none" strike="noStrike">
                          <a:solidFill>
                            <a:srgbClr val="000000"/>
                          </a:solidFill>
                          <a:effectLst/>
                          <a:highlight>
                            <a:srgbClr val="FFFF00"/>
                          </a:highlight>
                          <a:latin typeface="Aptos Narrow"/>
                        </a:rPr>
                        <a:t>xxx</a:t>
                      </a:r>
                    </a:p>
                  </a:txBody>
                  <a:tcPr marL="19050" marR="19050" marT="19050" marB="0" anchor="b"/>
                </a:tc>
                <a:tc>
                  <a:txBody>
                    <a:bodyPr/>
                    <a:lstStyle/>
                    <a:p>
                      <a:pPr lvl="0" algn="ctr">
                        <a:buNone/>
                      </a:pPr>
                      <a:r>
                        <a:rPr lang="en-GB" sz="8000" b="0" i="0" u="none" strike="noStrike" noProof="0">
                          <a:solidFill>
                            <a:srgbClr val="000000"/>
                          </a:solidFill>
                          <a:effectLst/>
                          <a:highlight>
                            <a:srgbClr val="FFFF00"/>
                          </a:highlight>
                          <a:latin typeface="Aptos Narrow"/>
                        </a:rPr>
                        <a:t>xxx</a:t>
                      </a:r>
                      <a:endParaRPr lang="en-US" sz="8000">
                        <a:highlight>
                          <a:srgbClr val="FFFF00"/>
                        </a:highlight>
                        <a:latin typeface="Aptos Narrow"/>
                      </a:endParaRPr>
                    </a:p>
                  </a:txBody>
                  <a:tcPr marL="19050" marR="19050" marT="19050" marB="0" anchor="b"/>
                </a:tc>
                <a:extLst>
                  <a:ext uri="{0D108BD9-81ED-4DB2-BD59-A6C34878D82A}">
                    <a16:rowId xmlns:a16="http://schemas.microsoft.com/office/drawing/2014/main" val="23238822"/>
                  </a:ext>
                </a:extLst>
              </a:tr>
            </a:tbl>
          </a:graphicData>
        </a:graphic>
      </p:graphicFrame>
      <p:grpSp>
        <p:nvGrpSpPr>
          <p:cNvPr id="2" name="Group 1">
            <a:extLst>
              <a:ext uri="{FF2B5EF4-FFF2-40B4-BE49-F238E27FC236}">
                <a16:creationId xmlns:a16="http://schemas.microsoft.com/office/drawing/2014/main" id="{45552A2D-86D2-BF4B-B96B-539B3938EE8E}"/>
              </a:ext>
            </a:extLst>
          </p:cNvPr>
          <p:cNvGrpSpPr/>
          <p:nvPr/>
        </p:nvGrpSpPr>
        <p:grpSpPr>
          <a:xfrm>
            <a:off x="16363950" y="2307230"/>
            <a:ext cx="6613699" cy="9915278"/>
            <a:chOff x="2535253" y="2973023"/>
            <a:chExt cx="6613699" cy="9915278"/>
          </a:xfrm>
        </p:grpSpPr>
        <p:pic>
          <p:nvPicPr>
            <p:cNvPr id="33" name="Picture 32" descr="A screenshot of a computer&#10;&#10;Description automatically generated">
              <a:extLst>
                <a:ext uri="{FF2B5EF4-FFF2-40B4-BE49-F238E27FC236}">
                  <a16:creationId xmlns:a16="http://schemas.microsoft.com/office/drawing/2014/main" id="{B0FCC10D-0F85-8F7E-4BBF-7F7CF6476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9383" y="2973023"/>
              <a:ext cx="5919569" cy="9915278"/>
            </a:xfrm>
            <a:prstGeom prst="rect">
              <a:avLst/>
            </a:prstGeom>
          </p:spPr>
        </p:pic>
        <p:sp>
          <p:nvSpPr>
            <p:cNvPr id="12" name="Oval 11">
              <a:extLst>
                <a:ext uri="{FF2B5EF4-FFF2-40B4-BE49-F238E27FC236}">
                  <a16:creationId xmlns:a16="http://schemas.microsoft.com/office/drawing/2014/main" id="{5EFEC5BD-B020-6CC8-FEF7-E0FF7011D336}"/>
                </a:ext>
              </a:extLst>
            </p:cNvPr>
            <p:cNvSpPr/>
            <p:nvPr/>
          </p:nvSpPr>
          <p:spPr>
            <a:xfrm>
              <a:off x="2639910" y="4666817"/>
              <a:ext cx="6509041" cy="94267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3" name="Oval 12">
              <a:extLst>
                <a:ext uri="{FF2B5EF4-FFF2-40B4-BE49-F238E27FC236}">
                  <a16:creationId xmlns:a16="http://schemas.microsoft.com/office/drawing/2014/main" id="{BF5C93F7-3E9E-A714-DF6E-BA8D2B8727AB}"/>
                </a:ext>
              </a:extLst>
            </p:cNvPr>
            <p:cNvSpPr/>
            <p:nvPr/>
          </p:nvSpPr>
          <p:spPr>
            <a:xfrm>
              <a:off x="2535254" y="5464716"/>
              <a:ext cx="6509041" cy="94267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Oval 13">
              <a:extLst>
                <a:ext uri="{FF2B5EF4-FFF2-40B4-BE49-F238E27FC236}">
                  <a16:creationId xmlns:a16="http://schemas.microsoft.com/office/drawing/2014/main" id="{0D4D0F96-24A6-E61F-594B-0515C8BF373A}"/>
                </a:ext>
              </a:extLst>
            </p:cNvPr>
            <p:cNvSpPr/>
            <p:nvPr/>
          </p:nvSpPr>
          <p:spPr>
            <a:xfrm>
              <a:off x="2535253" y="6144751"/>
              <a:ext cx="6509041" cy="94267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sp>
        <p:nvSpPr>
          <p:cNvPr id="3" name="TextBox 2">
            <a:extLst>
              <a:ext uri="{FF2B5EF4-FFF2-40B4-BE49-F238E27FC236}">
                <a16:creationId xmlns:a16="http://schemas.microsoft.com/office/drawing/2014/main" id="{8D168590-288D-0C39-B9B0-B3A8648D590E}"/>
              </a:ext>
            </a:extLst>
          </p:cNvPr>
          <p:cNvSpPr txBox="1"/>
          <p:nvPr/>
        </p:nvSpPr>
        <p:spPr>
          <a:xfrm>
            <a:off x="3325283" y="8776874"/>
            <a:ext cx="14867467" cy="3785652"/>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square" lIns="91440" tIns="45720" rIns="91440" bIns="45720" rtlCol="0" anchor="t">
            <a:spAutoFit/>
          </a:bodyPr>
          <a:lstStyle/>
          <a:p>
            <a:r>
              <a:rPr lang="en-US" sz="8000" b="1">
                <a:solidFill>
                  <a:srgbClr val="C00000"/>
                </a:solidFill>
                <a:highlight>
                  <a:srgbClr val="FFFF00"/>
                </a:highlight>
                <a:latin typeface="+mj-lt"/>
              </a:rPr>
              <a:t>Training facilitators: </a:t>
            </a:r>
          </a:p>
          <a:p>
            <a:r>
              <a:rPr lang="en-US" sz="8000" b="1">
                <a:solidFill>
                  <a:srgbClr val="C00000"/>
                </a:solidFill>
                <a:highlight>
                  <a:srgbClr val="FFFF00"/>
                </a:highlight>
                <a:latin typeface="+mj-lt"/>
              </a:rPr>
              <a:t>Please adapt this slide for your study. </a:t>
            </a:r>
            <a:endParaRPr lang="en-US" sz="8000" b="1">
              <a:solidFill>
                <a:srgbClr val="C00000"/>
              </a:solidFill>
              <a:highlight>
                <a:srgbClr val="FFFF00"/>
              </a:highlight>
              <a:latin typeface="+mj-lt"/>
              <a:ea typeface="Roboto Light"/>
              <a:cs typeface="Roboto Light"/>
            </a:endParaRPr>
          </a:p>
        </p:txBody>
      </p:sp>
    </p:spTree>
    <p:extLst>
      <p:ext uri="{BB962C8B-B14F-4D97-AF65-F5344CB8AC3E}">
        <p14:creationId xmlns:p14="http://schemas.microsoft.com/office/powerpoint/2010/main" val="2944199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046" y="667396"/>
            <a:ext cx="15252192" cy="1354904"/>
          </a:xfrm>
          <a:prstGeom prst="rect">
            <a:avLst/>
          </a:prstGeom>
        </p:spPr>
        <p:txBody>
          <a:bodyPr vert="horz" lIns="182880" tIns="91440" rIns="182880" bIns="91440" rtlCol="0" anchor="ctr">
            <a:normAutofit/>
          </a:bodyPr>
          <a:lstStyle/>
          <a:p>
            <a:pPr algn="ctr">
              <a:lnSpc>
                <a:spcPct val="90000"/>
              </a:lnSpc>
              <a:spcBef>
                <a:spcPct val="0"/>
              </a:spcBef>
              <a:spcAft>
                <a:spcPts val="1200"/>
              </a:spcAft>
            </a:pPr>
            <a:r>
              <a:rPr lang="en-US" sz="8000" b="1">
                <a:latin typeface="+mj-lt"/>
                <a:ea typeface="+mj-ea"/>
                <a:cs typeface="+mj-cs"/>
              </a:rPr>
              <a:t>ADDITIONAL PREFERENCES</a:t>
            </a:r>
          </a:p>
        </p:txBody>
      </p:sp>
      <p:sp>
        <p:nvSpPr>
          <p:cNvPr id="11" name="Content Placeholder 5"/>
          <p:cNvSpPr>
            <a:spLocks noGrp="1"/>
          </p:cNvSpPr>
          <p:nvPr>
            <p:ph idx="4294967295"/>
          </p:nvPr>
        </p:nvSpPr>
        <p:spPr>
          <a:xfrm>
            <a:off x="600669" y="4664398"/>
            <a:ext cx="22849881" cy="4387203"/>
          </a:xfrm>
        </p:spPr>
        <p:txBody>
          <a:bodyPr vert="horz" wrap="square" lIns="182880" tIns="91440" rIns="182880" bIns="91440" rtlCol="0" anchor="ctr">
            <a:noAutofit/>
          </a:bodyPr>
          <a:lstStyle/>
          <a:p>
            <a:pPr marL="914400">
              <a:spcBef>
                <a:spcPts val="100"/>
              </a:spcBef>
              <a:spcAft>
                <a:spcPts val="500"/>
              </a:spcAft>
              <a:buClr>
                <a:schemeClr val="tx1"/>
              </a:buClr>
            </a:pPr>
            <a:r>
              <a:rPr lang="en-US" sz="4800" b="1"/>
              <a:t>Configure the admin settings</a:t>
            </a:r>
          </a:p>
          <a:p>
            <a:pPr marL="228600" indent="0">
              <a:spcBef>
                <a:spcPts val="100"/>
              </a:spcBef>
              <a:spcAft>
                <a:spcPts val="500"/>
              </a:spcAft>
              <a:buClr>
                <a:schemeClr val="tx1"/>
              </a:buClr>
              <a:buNone/>
            </a:pPr>
            <a:endParaRPr lang="en-US" sz="4800" b="1"/>
          </a:p>
          <a:p>
            <a:pPr marL="1828800" lvl="1" indent="-685800">
              <a:spcBef>
                <a:spcPts val="100"/>
              </a:spcBef>
              <a:spcAft>
                <a:spcPts val="500"/>
              </a:spcAft>
              <a:buClr>
                <a:schemeClr val="tx1"/>
              </a:buClr>
              <a:buFont typeface="Courier New" panose="02070309020205020404" pitchFamily="49" charset="0"/>
              <a:buChar char="o"/>
            </a:pPr>
            <a:r>
              <a:rPr lang="en-US" sz="4800"/>
              <a:t>Set a simple password to protect the Admin settings (same for all tablets)</a:t>
            </a:r>
          </a:p>
          <a:p>
            <a:pPr marL="1143000" lvl="1" indent="0">
              <a:spcBef>
                <a:spcPts val="100"/>
              </a:spcBef>
              <a:spcAft>
                <a:spcPts val="500"/>
              </a:spcAft>
              <a:buClr>
                <a:schemeClr val="tx1"/>
              </a:buClr>
              <a:buNone/>
            </a:pPr>
            <a:endParaRPr lang="en-US" sz="4800"/>
          </a:p>
          <a:p>
            <a:pPr marL="1828800" lvl="1" indent="-685800">
              <a:spcBef>
                <a:spcPts val="100"/>
              </a:spcBef>
              <a:spcAft>
                <a:spcPts val="500"/>
              </a:spcAft>
              <a:buClr>
                <a:schemeClr val="tx1"/>
              </a:buClr>
              <a:buFont typeface="Courier New" panose="02070309020205020404" pitchFamily="49" charset="0"/>
              <a:buChar char="o"/>
            </a:pPr>
            <a:r>
              <a:rPr lang="en-US" sz="4800"/>
              <a:t>Deselect « general settings »</a:t>
            </a:r>
          </a:p>
          <a:p>
            <a:pPr marL="1143000" lvl="1" indent="0">
              <a:spcBef>
                <a:spcPts val="100"/>
              </a:spcBef>
              <a:spcAft>
                <a:spcPts val="500"/>
              </a:spcAft>
              <a:buClr>
                <a:schemeClr val="tx1"/>
              </a:buClr>
              <a:buNone/>
            </a:pPr>
            <a:endParaRPr lang="en-US" sz="4800"/>
          </a:p>
          <a:p>
            <a:pPr marL="1828800" lvl="1" indent="-685800">
              <a:spcBef>
                <a:spcPts val="100"/>
              </a:spcBef>
              <a:spcAft>
                <a:spcPts val="500"/>
              </a:spcAft>
              <a:buClr>
                <a:schemeClr val="tx1"/>
              </a:buClr>
              <a:buFont typeface="Courier New" panose="02070309020205020404" pitchFamily="49" charset="0"/>
              <a:buChar char="o"/>
            </a:pPr>
            <a:r>
              <a:rPr lang="en-US" sz="4800"/>
              <a:t>Deselect « Delete Save form »</a:t>
            </a:r>
          </a:p>
          <a:p>
            <a:pPr marL="1828800" lvl="1" indent="-685800">
              <a:spcBef>
                <a:spcPts val="100"/>
              </a:spcBef>
              <a:spcAft>
                <a:spcPts val="500"/>
              </a:spcAft>
              <a:buClr>
                <a:schemeClr val="tx1"/>
              </a:buClr>
            </a:pPr>
            <a:endParaRPr lang="fr-FR" sz="4800"/>
          </a:p>
        </p:txBody>
      </p:sp>
      <p:sp>
        <p:nvSpPr>
          <p:cNvPr id="15" name="Content Placeholder 5">
            <a:extLst>
              <a:ext uri="{FF2B5EF4-FFF2-40B4-BE49-F238E27FC236}">
                <a16:creationId xmlns:a16="http://schemas.microsoft.com/office/drawing/2014/main" id="{764D5FEA-0E36-4BE9-AFA4-F4CBCDE3E0B9}"/>
              </a:ext>
            </a:extLst>
          </p:cNvPr>
          <p:cNvSpPr txBox="1">
            <a:spLocks/>
          </p:cNvSpPr>
          <p:nvPr/>
        </p:nvSpPr>
        <p:spPr>
          <a:xfrm>
            <a:off x="12699296" y="10175889"/>
            <a:ext cx="7955220" cy="3016222"/>
          </a:xfrm>
          <a:prstGeom prst="rect">
            <a:avLst/>
          </a:prstGeom>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C00000"/>
              </a:buClr>
              <a:buNone/>
            </a:pPr>
            <a:endParaRPr lang="en-US" sz="4800"/>
          </a:p>
        </p:txBody>
      </p:sp>
      <p:sp>
        <p:nvSpPr>
          <p:cNvPr id="5" name="TextBox 4">
            <a:extLst>
              <a:ext uri="{FF2B5EF4-FFF2-40B4-BE49-F238E27FC236}">
                <a16:creationId xmlns:a16="http://schemas.microsoft.com/office/drawing/2014/main" id="{CBCAB640-D803-8976-709B-7D38A51773A6}"/>
              </a:ext>
            </a:extLst>
          </p:cNvPr>
          <p:cNvSpPr txBox="1"/>
          <p:nvPr/>
        </p:nvSpPr>
        <p:spPr>
          <a:xfrm>
            <a:off x="600669" y="2604148"/>
            <a:ext cx="4457700" cy="830997"/>
          </a:xfrm>
          <a:prstGeom prst="rect">
            <a:avLst/>
          </a:prstGeom>
          <a:noFill/>
        </p:spPr>
        <p:txBody>
          <a:bodyPr wrap="square" rtlCol="0">
            <a:spAutoFit/>
          </a:bodyPr>
          <a:lstStyle/>
          <a:p>
            <a:r>
              <a:rPr lang="en-US" sz="4800" b="1"/>
              <a:t>Best practices:</a:t>
            </a:r>
          </a:p>
        </p:txBody>
      </p:sp>
    </p:spTree>
    <p:extLst>
      <p:ext uri="{BB962C8B-B14F-4D97-AF65-F5344CB8AC3E}">
        <p14:creationId xmlns:p14="http://schemas.microsoft.com/office/powerpoint/2010/main" val="3408922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146" y="523889"/>
            <a:ext cx="15252192" cy="1354904"/>
          </a:xfrm>
          <a:prstGeom prst="rect">
            <a:avLst/>
          </a:prstGeom>
        </p:spPr>
        <p:txBody>
          <a:bodyPr vert="horz" lIns="182880" tIns="91440" rIns="182880" bIns="91440" rtlCol="0" anchor="ctr">
            <a:normAutofit/>
          </a:bodyPr>
          <a:lstStyle/>
          <a:p>
            <a:pPr algn="ctr">
              <a:lnSpc>
                <a:spcPct val="90000"/>
              </a:lnSpc>
              <a:spcBef>
                <a:spcPct val="0"/>
              </a:spcBef>
              <a:spcAft>
                <a:spcPts val="1200"/>
              </a:spcAft>
            </a:pPr>
            <a:r>
              <a:rPr lang="en-US" sz="8000" b="1">
                <a:latin typeface="+mj-lt"/>
                <a:ea typeface="+mj-ea"/>
                <a:cs typeface="+mj-cs"/>
              </a:rPr>
              <a:t>ADDITIONAL PREFERENCES</a:t>
            </a:r>
          </a:p>
        </p:txBody>
      </p:sp>
      <p:sp>
        <p:nvSpPr>
          <p:cNvPr id="11" name="Content Placeholder 5"/>
          <p:cNvSpPr>
            <a:spLocks noGrp="1"/>
          </p:cNvSpPr>
          <p:nvPr>
            <p:ph type="body" idx="10"/>
          </p:nvPr>
        </p:nvSpPr>
        <p:spPr>
          <a:xfrm>
            <a:off x="352424" y="6858000"/>
            <a:ext cx="23002875" cy="3951683"/>
          </a:xfrm>
        </p:spPr>
        <p:txBody>
          <a:bodyPr vert="horz" wrap="square" lIns="182880" tIns="91440" rIns="182880" bIns="91440" rtlCol="0" anchor="ctr">
            <a:noAutofit/>
          </a:bodyPr>
          <a:lstStyle/>
          <a:p>
            <a:pPr marL="914400" indent="-457200">
              <a:spcBef>
                <a:spcPts val="100"/>
              </a:spcBef>
              <a:spcAft>
                <a:spcPts val="500"/>
              </a:spcAft>
              <a:buClr>
                <a:schemeClr val="tx1"/>
              </a:buClr>
              <a:buFont typeface="Arial" panose="020B0604020202020204" pitchFamily="34" charset="0"/>
              <a:buChar char="•"/>
            </a:pPr>
            <a:r>
              <a:rPr lang="en-US" sz="4800" b="1">
                <a:solidFill>
                  <a:schemeClr val="tx1"/>
                </a:solidFill>
              </a:rPr>
              <a:t>General settings</a:t>
            </a:r>
          </a:p>
          <a:p>
            <a:pPr marL="914400" indent="-685800">
              <a:spcBef>
                <a:spcPts val="100"/>
              </a:spcBef>
              <a:spcAft>
                <a:spcPts val="500"/>
              </a:spcAft>
              <a:buClr>
                <a:schemeClr val="tx1"/>
              </a:buClr>
              <a:buFont typeface="Arial" panose="020B0604020202020204" pitchFamily="34" charset="0"/>
              <a:buChar char="•"/>
            </a:pPr>
            <a:endParaRPr lang="en-US" sz="4800" b="1">
              <a:solidFill>
                <a:schemeClr val="tx1"/>
              </a:solidFill>
            </a:endParaRPr>
          </a:p>
          <a:p>
            <a:pPr marL="1828800" lvl="1" indent="-685800">
              <a:spcBef>
                <a:spcPts val="100"/>
              </a:spcBef>
              <a:spcAft>
                <a:spcPts val="500"/>
              </a:spcAft>
              <a:buClr>
                <a:schemeClr val="tx1"/>
              </a:buClr>
              <a:buFont typeface="Courier New" panose="02070309020205020404" pitchFamily="49" charset="0"/>
              <a:buChar char="o"/>
            </a:pPr>
            <a:r>
              <a:rPr lang="en-US" sz="4800">
                <a:solidFill>
                  <a:schemeClr val="tx1"/>
                </a:solidFill>
              </a:rPr>
              <a:t>Select all options of auto Send/Receive: 5 options</a:t>
            </a:r>
          </a:p>
          <a:p>
            <a:pPr marL="1828800" lvl="1" indent="-685800">
              <a:spcBef>
                <a:spcPts val="100"/>
              </a:spcBef>
              <a:spcAft>
                <a:spcPts val="500"/>
              </a:spcAft>
              <a:buClr>
                <a:schemeClr val="tx1"/>
              </a:buClr>
              <a:buFont typeface="Courier New" panose="02070309020205020404" pitchFamily="49" charset="0"/>
              <a:buChar char="o"/>
            </a:pPr>
            <a:endParaRPr lang="en-US" sz="4800">
              <a:solidFill>
                <a:schemeClr val="tx1"/>
              </a:solidFill>
            </a:endParaRPr>
          </a:p>
          <a:p>
            <a:pPr marL="1828800" lvl="1" indent="-685800">
              <a:spcBef>
                <a:spcPts val="100"/>
              </a:spcBef>
              <a:spcAft>
                <a:spcPts val="500"/>
              </a:spcAft>
              <a:buClr>
                <a:schemeClr val="tx1"/>
              </a:buClr>
              <a:buFont typeface="Courier New" panose="02070309020205020404" pitchFamily="49" charset="0"/>
              <a:buChar char="o"/>
            </a:pPr>
            <a:r>
              <a:rPr lang="en-US" sz="4800">
                <a:solidFill>
                  <a:schemeClr val="tx1"/>
                </a:solidFill>
              </a:rPr>
              <a:t>Select “Display send/receive status”</a:t>
            </a:r>
          </a:p>
          <a:p>
            <a:pPr marL="1828800" lvl="1" indent="-685800">
              <a:spcBef>
                <a:spcPts val="100"/>
              </a:spcBef>
              <a:spcAft>
                <a:spcPts val="500"/>
              </a:spcAft>
              <a:buClr>
                <a:schemeClr val="tx1"/>
              </a:buClr>
              <a:buFont typeface="Courier New" panose="02070309020205020404" pitchFamily="49" charset="0"/>
              <a:buChar char="o"/>
            </a:pPr>
            <a:endParaRPr lang="en-US" sz="4800">
              <a:solidFill>
                <a:schemeClr val="tx1"/>
              </a:solidFill>
            </a:endParaRPr>
          </a:p>
          <a:p>
            <a:pPr marL="1828800" lvl="1" indent="-685800">
              <a:spcBef>
                <a:spcPts val="100"/>
              </a:spcBef>
              <a:spcAft>
                <a:spcPts val="500"/>
              </a:spcAft>
              <a:buClr>
                <a:schemeClr val="tx1"/>
              </a:buClr>
              <a:buFont typeface="Courier New" panose="02070309020205020404" pitchFamily="49" charset="0"/>
              <a:buChar char="o"/>
            </a:pPr>
            <a:r>
              <a:rPr lang="en-US" sz="4800">
                <a:solidFill>
                  <a:schemeClr val="tx1"/>
                </a:solidFill>
              </a:rPr>
              <a:t>User interface</a:t>
            </a:r>
          </a:p>
          <a:p>
            <a:pPr marL="1143000" lvl="1">
              <a:spcBef>
                <a:spcPts val="100"/>
              </a:spcBef>
              <a:spcAft>
                <a:spcPts val="500"/>
              </a:spcAft>
              <a:buClr>
                <a:schemeClr val="tx1"/>
              </a:buClr>
            </a:pPr>
            <a:endParaRPr lang="en-US" sz="4800">
              <a:solidFill>
                <a:schemeClr val="tx1"/>
              </a:solidFill>
            </a:endParaRPr>
          </a:p>
          <a:p>
            <a:pPr marL="2857500" lvl="2" indent="-685800">
              <a:spcBef>
                <a:spcPts val="100"/>
              </a:spcBef>
              <a:spcAft>
                <a:spcPts val="500"/>
              </a:spcAft>
              <a:buClr>
                <a:schemeClr val="tx1"/>
              </a:buClr>
              <a:buFont typeface="Wingdings" panose="05000000000000000000" pitchFamily="2" charset="2"/>
              <a:buChar char="ü"/>
            </a:pPr>
            <a:r>
              <a:rPr lang="en-US" sz="4800">
                <a:solidFill>
                  <a:schemeClr val="tx1"/>
                </a:solidFill>
              </a:rPr>
              <a:t>Navigation: “use swipes and buttons”</a:t>
            </a:r>
          </a:p>
          <a:p>
            <a:pPr marL="2857500" lvl="2" indent="-685800">
              <a:spcBef>
                <a:spcPts val="100"/>
              </a:spcBef>
              <a:spcAft>
                <a:spcPts val="500"/>
              </a:spcAft>
              <a:buClr>
                <a:schemeClr val="tx1"/>
              </a:buClr>
              <a:buFont typeface="Wingdings" panose="05000000000000000000" pitchFamily="2" charset="2"/>
              <a:buChar char="ü"/>
            </a:pPr>
            <a:endParaRPr lang="en-US" sz="4800">
              <a:solidFill>
                <a:schemeClr val="tx1"/>
              </a:solidFill>
            </a:endParaRPr>
          </a:p>
          <a:p>
            <a:pPr marL="2857500" lvl="2" indent="-685800">
              <a:spcBef>
                <a:spcPts val="100"/>
              </a:spcBef>
              <a:spcAft>
                <a:spcPts val="500"/>
              </a:spcAft>
              <a:buClr>
                <a:schemeClr val="tx1"/>
              </a:buClr>
              <a:buFont typeface="Wingdings" panose="05000000000000000000" pitchFamily="2" charset="2"/>
              <a:buChar char="ü"/>
            </a:pPr>
            <a:r>
              <a:rPr lang="en-US" sz="4800">
                <a:solidFill>
                  <a:schemeClr val="tx1"/>
                </a:solidFill>
              </a:rPr>
              <a:t>Deselect: Default to finalized (mark form as finalized by default)</a:t>
            </a:r>
          </a:p>
          <a:p>
            <a:pPr marL="2857500" lvl="2" indent="-685800">
              <a:spcBef>
                <a:spcPts val="100"/>
              </a:spcBef>
              <a:spcAft>
                <a:spcPts val="500"/>
              </a:spcAft>
              <a:buClr>
                <a:schemeClr val="tx1"/>
              </a:buClr>
              <a:buFont typeface="Wingdings" panose="05000000000000000000" pitchFamily="2" charset="2"/>
              <a:buChar char="ü"/>
            </a:pPr>
            <a:endParaRPr lang="en-US" sz="4800">
              <a:solidFill>
                <a:schemeClr val="tx1"/>
              </a:solidFill>
            </a:endParaRPr>
          </a:p>
          <a:p>
            <a:pPr marL="2857500" lvl="2" indent="-685800">
              <a:spcBef>
                <a:spcPts val="100"/>
              </a:spcBef>
              <a:spcAft>
                <a:spcPts val="500"/>
              </a:spcAft>
              <a:buClr>
                <a:schemeClr val="tx1"/>
              </a:buClr>
              <a:buFont typeface="Wingdings" panose="05000000000000000000" pitchFamily="2" charset="2"/>
              <a:buChar char="ü"/>
            </a:pPr>
            <a:r>
              <a:rPr lang="en-US" sz="4800">
                <a:solidFill>
                  <a:schemeClr val="tx1"/>
                </a:solidFill>
              </a:rPr>
              <a:t>Days to auto-backup: make 1 day?</a:t>
            </a:r>
          </a:p>
          <a:p>
            <a:pPr marL="1828800" lvl="1" indent="-685800">
              <a:spcBef>
                <a:spcPts val="100"/>
              </a:spcBef>
              <a:spcAft>
                <a:spcPts val="500"/>
              </a:spcAft>
              <a:buClr>
                <a:schemeClr val="tx1"/>
              </a:buClr>
              <a:buFont typeface="Arial" panose="020B0604020202020204" pitchFamily="34" charset="0"/>
              <a:buChar char="•"/>
            </a:pPr>
            <a:endParaRPr lang="en-US" sz="4800">
              <a:solidFill>
                <a:schemeClr val="tx1"/>
              </a:solidFill>
            </a:endParaRPr>
          </a:p>
          <a:p>
            <a:pPr marL="914400" indent="-685800">
              <a:spcBef>
                <a:spcPts val="100"/>
              </a:spcBef>
              <a:spcAft>
                <a:spcPts val="500"/>
              </a:spcAft>
              <a:buClr>
                <a:schemeClr val="tx1"/>
              </a:buClr>
              <a:buFont typeface="Arial" panose="020B0604020202020204" pitchFamily="34" charset="0"/>
              <a:buChar char="•"/>
            </a:pPr>
            <a:endParaRPr lang="en-US" sz="4800">
              <a:solidFill>
                <a:schemeClr val="tx1"/>
              </a:solidFill>
            </a:endParaRPr>
          </a:p>
        </p:txBody>
      </p:sp>
      <p:sp>
        <p:nvSpPr>
          <p:cNvPr id="3" name="TextBox 2">
            <a:extLst>
              <a:ext uri="{FF2B5EF4-FFF2-40B4-BE49-F238E27FC236}">
                <a16:creationId xmlns:a16="http://schemas.microsoft.com/office/drawing/2014/main" id="{6CC3F0CE-5B0A-E83F-77D0-90656F838407}"/>
              </a:ext>
            </a:extLst>
          </p:cNvPr>
          <p:cNvSpPr txBox="1"/>
          <p:nvPr/>
        </p:nvSpPr>
        <p:spPr>
          <a:xfrm>
            <a:off x="533400" y="2075320"/>
            <a:ext cx="5086350" cy="830997"/>
          </a:xfrm>
          <a:prstGeom prst="rect">
            <a:avLst/>
          </a:prstGeom>
          <a:noFill/>
        </p:spPr>
        <p:txBody>
          <a:bodyPr wrap="square" rtlCol="0">
            <a:spAutoFit/>
          </a:bodyPr>
          <a:lstStyle/>
          <a:p>
            <a:r>
              <a:rPr lang="en-US" sz="4800" b="1"/>
              <a:t>Best practices:</a:t>
            </a:r>
          </a:p>
        </p:txBody>
      </p:sp>
    </p:spTree>
    <p:extLst>
      <p:ext uri="{BB962C8B-B14F-4D97-AF65-F5344CB8AC3E}">
        <p14:creationId xmlns:p14="http://schemas.microsoft.com/office/powerpoint/2010/main" val="3731596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5196" y="523889"/>
            <a:ext cx="15252192" cy="1354904"/>
          </a:xfrm>
          <a:prstGeom prst="rect">
            <a:avLst/>
          </a:prstGeom>
        </p:spPr>
        <p:txBody>
          <a:bodyPr vert="horz" lIns="182880" tIns="91440" rIns="182880" bIns="91440" rtlCol="0" anchor="ctr">
            <a:normAutofit/>
          </a:bodyPr>
          <a:lstStyle/>
          <a:p>
            <a:pPr algn="ctr">
              <a:lnSpc>
                <a:spcPct val="90000"/>
              </a:lnSpc>
              <a:spcBef>
                <a:spcPct val="0"/>
              </a:spcBef>
              <a:spcAft>
                <a:spcPts val="1200"/>
              </a:spcAft>
            </a:pPr>
            <a:r>
              <a:rPr lang="en-US" sz="8000" b="1">
                <a:latin typeface="+mj-lt"/>
                <a:ea typeface="+mj-ea"/>
                <a:cs typeface="+mj-cs"/>
              </a:rPr>
              <a:t>ADDITIONAL PREFERENCES</a:t>
            </a:r>
          </a:p>
        </p:txBody>
      </p:sp>
      <p:sp>
        <p:nvSpPr>
          <p:cNvPr id="11" name="Content Placeholder 5"/>
          <p:cNvSpPr>
            <a:spLocks noGrp="1"/>
          </p:cNvSpPr>
          <p:nvPr>
            <p:ph idx="4294967295"/>
          </p:nvPr>
        </p:nvSpPr>
        <p:spPr>
          <a:xfrm>
            <a:off x="438150" y="2089428"/>
            <a:ext cx="21025954" cy="8548576"/>
          </a:xfrm>
        </p:spPr>
        <p:txBody>
          <a:bodyPr vert="horz" wrap="square" lIns="182880" tIns="91440" rIns="182880" bIns="91440" rtlCol="0" anchor="ctr">
            <a:noAutofit/>
          </a:bodyPr>
          <a:lstStyle/>
          <a:p>
            <a:pPr marL="914400">
              <a:spcBef>
                <a:spcPts val="100"/>
              </a:spcBef>
              <a:spcAft>
                <a:spcPts val="500"/>
              </a:spcAft>
              <a:buClr>
                <a:schemeClr val="tx1"/>
              </a:buClr>
            </a:pPr>
            <a:r>
              <a:rPr lang="en-US" sz="4800" b="1"/>
              <a:t>Configure an app to block the other apps in the phone</a:t>
            </a:r>
            <a:r>
              <a:rPr lang="en-US" sz="4800"/>
              <a:t> (optional)</a:t>
            </a:r>
          </a:p>
          <a:p>
            <a:pPr marL="228600" indent="0">
              <a:spcBef>
                <a:spcPts val="100"/>
              </a:spcBef>
              <a:spcAft>
                <a:spcPts val="500"/>
              </a:spcAft>
              <a:buClr>
                <a:schemeClr val="tx1"/>
              </a:buClr>
              <a:buNone/>
            </a:pPr>
            <a:endParaRPr lang="en-US" sz="4800"/>
          </a:p>
          <a:p>
            <a:pPr marL="1828800" lvl="1" indent="-685800">
              <a:spcBef>
                <a:spcPts val="100"/>
              </a:spcBef>
              <a:spcAft>
                <a:spcPts val="500"/>
              </a:spcAft>
              <a:buClr>
                <a:schemeClr val="tx1"/>
              </a:buClr>
              <a:buFont typeface="Courier New" panose="02070309020205020404" pitchFamily="49" charset="0"/>
              <a:buChar char="o"/>
            </a:pPr>
            <a:r>
              <a:rPr lang="en-US" sz="4800" err="1"/>
              <a:t>Eg</a:t>
            </a:r>
            <a:r>
              <a:rPr lang="en-US" sz="4800"/>
              <a:t>: </a:t>
            </a:r>
            <a:r>
              <a:rPr lang="en-US" sz="4800" err="1"/>
              <a:t>AppLock</a:t>
            </a:r>
            <a:r>
              <a:rPr lang="en-US" sz="4800"/>
              <a:t> master app?</a:t>
            </a:r>
          </a:p>
          <a:p>
            <a:pPr marL="1828800" lvl="1" indent="-685800">
              <a:spcBef>
                <a:spcPts val="100"/>
              </a:spcBef>
              <a:spcAft>
                <a:spcPts val="500"/>
              </a:spcAft>
              <a:buClr>
                <a:schemeClr val="tx1"/>
              </a:buClr>
              <a:buFont typeface="Courier New" panose="02070309020205020404" pitchFamily="49" charset="0"/>
              <a:buChar char="o"/>
            </a:pPr>
            <a:endParaRPr lang="en-US" sz="4800"/>
          </a:p>
          <a:p>
            <a:pPr marL="1828800" lvl="1" indent="-685800">
              <a:spcBef>
                <a:spcPts val="100"/>
              </a:spcBef>
              <a:spcAft>
                <a:spcPts val="500"/>
              </a:spcAft>
              <a:buClr>
                <a:schemeClr val="tx1"/>
              </a:buClr>
              <a:buFont typeface="Courier New" panose="02070309020205020404" pitchFamily="49" charset="0"/>
              <a:buChar char="o"/>
            </a:pPr>
            <a:r>
              <a:rPr lang="en-US" sz="4800"/>
              <a:t>Don’t lock SurveyCTO, photo</a:t>
            </a:r>
          </a:p>
          <a:p>
            <a:pPr marL="1828800" lvl="1" indent="-685800">
              <a:spcBef>
                <a:spcPts val="100"/>
              </a:spcBef>
              <a:spcAft>
                <a:spcPts val="500"/>
              </a:spcAft>
              <a:buClr>
                <a:schemeClr val="tx1"/>
              </a:buClr>
            </a:pPr>
            <a:endParaRPr lang="en-US" sz="4800" b="1"/>
          </a:p>
          <a:p>
            <a:pPr marL="914400">
              <a:spcBef>
                <a:spcPts val="100"/>
              </a:spcBef>
              <a:spcAft>
                <a:spcPts val="500"/>
              </a:spcAft>
              <a:buClr>
                <a:schemeClr val="tx1"/>
              </a:buClr>
            </a:pPr>
            <a:r>
              <a:rPr lang="en-US" sz="4800" b="1"/>
              <a:t>Configure </a:t>
            </a:r>
            <a:r>
              <a:rPr lang="en-US" sz="4800" b="1" err="1"/>
              <a:t>Vysor</a:t>
            </a:r>
            <a:r>
              <a:rPr lang="en-US" sz="4800" b="1"/>
              <a:t> app for showing the tablet ? </a:t>
            </a:r>
            <a:r>
              <a:rPr lang="en-US" sz="4800"/>
              <a:t>(optional)</a:t>
            </a:r>
          </a:p>
        </p:txBody>
      </p:sp>
      <p:sp>
        <p:nvSpPr>
          <p:cNvPr id="15" name="Content Placeholder 5">
            <a:extLst>
              <a:ext uri="{FF2B5EF4-FFF2-40B4-BE49-F238E27FC236}">
                <a16:creationId xmlns:a16="http://schemas.microsoft.com/office/drawing/2014/main" id="{764D5FEA-0E36-4BE9-AFA4-F4CBCDE3E0B9}"/>
              </a:ext>
            </a:extLst>
          </p:cNvPr>
          <p:cNvSpPr txBox="1">
            <a:spLocks/>
          </p:cNvSpPr>
          <p:nvPr/>
        </p:nvSpPr>
        <p:spPr>
          <a:xfrm>
            <a:off x="12699296" y="10175889"/>
            <a:ext cx="7955220" cy="3016222"/>
          </a:xfrm>
          <a:prstGeom prst="rect">
            <a:avLst/>
          </a:prstGeom>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C00000"/>
              </a:buClr>
              <a:buNone/>
            </a:pPr>
            <a:endParaRPr lang="en-US" sz="4800"/>
          </a:p>
        </p:txBody>
      </p:sp>
      <p:sp>
        <p:nvSpPr>
          <p:cNvPr id="3" name="TextBox 2">
            <a:extLst>
              <a:ext uri="{FF2B5EF4-FFF2-40B4-BE49-F238E27FC236}">
                <a16:creationId xmlns:a16="http://schemas.microsoft.com/office/drawing/2014/main" id="{AB0F1C7C-8611-FB66-2248-B30C040C95EB}"/>
              </a:ext>
            </a:extLst>
          </p:cNvPr>
          <p:cNvSpPr txBox="1"/>
          <p:nvPr/>
        </p:nvSpPr>
        <p:spPr>
          <a:xfrm>
            <a:off x="438150" y="2256188"/>
            <a:ext cx="4191000" cy="830997"/>
          </a:xfrm>
          <a:prstGeom prst="rect">
            <a:avLst/>
          </a:prstGeom>
          <a:noFill/>
        </p:spPr>
        <p:txBody>
          <a:bodyPr wrap="square" rtlCol="0">
            <a:spAutoFit/>
          </a:bodyPr>
          <a:lstStyle/>
          <a:p>
            <a:r>
              <a:rPr lang="en-US" sz="4800" b="1"/>
              <a:t>Best practices:</a:t>
            </a:r>
          </a:p>
        </p:txBody>
      </p:sp>
    </p:spTree>
    <p:extLst>
      <p:ext uri="{BB962C8B-B14F-4D97-AF65-F5344CB8AC3E}">
        <p14:creationId xmlns:p14="http://schemas.microsoft.com/office/powerpoint/2010/main" val="1240034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42900" y="424052"/>
            <a:ext cx="22669500" cy="1354904"/>
          </a:xfrm>
          <a:prstGeom prst="rect">
            <a:avLst/>
          </a:prstGeom>
        </p:spPr>
        <p:txBody>
          <a:bodyPr vert="horz" lIns="182880" tIns="91440" rIns="182880" bIns="91440" rtlCol="0" anchor="ctr">
            <a:noAutofit/>
          </a:bodyPr>
          <a:lstStyle/>
          <a:p>
            <a:pPr>
              <a:lnSpc>
                <a:spcPct val="90000"/>
              </a:lnSpc>
              <a:spcBef>
                <a:spcPct val="0"/>
              </a:spcBef>
              <a:spcAft>
                <a:spcPts val="1200"/>
              </a:spcAft>
            </a:pPr>
            <a:r>
              <a:rPr lang="fr-FR" sz="8000" b="1">
                <a:latin typeface="+mj-lt"/>
                <a:ea typeface="+mj-ea"/>
                <a:cs typeface="+mj-cs"/>
              </a:rPr>
              <a:t>CONFIGURATION OF SURVEYCTO COLLECT</a:t>
            </a:r>
            <a:endParaRPr lang="en-US" sz="8000" b="1">
              <a:latin typeface="+mj-lt"/>
              <a:ea typeface="+mj-ea"/>
              <a:cs typeface="+mj-cs"/>
            </a:endParaRPr>
          </a:p>
        </p:txBody>
      </p:sp>
      <p:graphicFrame>
        <p:nvGraphicFramePr>
          <p:cNvPr id="7" name="Table 6">
            <a:extLst>
              <a:ext uri="{FF2B5EF4-FFF2-40B4-BE49-F238E27FC236}">
                <a16:creationId xmlns:a16="http://schemas.microsoft.com/office/drawing/2014/main" id="{B2C1F094-EDE2-4DE7-4459-F28977E15081}"/>
              </a:ext>
            </a:extLst>
          </p:cNvPr>
          <p:cNvGraphicFramePr>
            <a:graphicFrameLocks noGrp="1"/>
          </p:cNvGraphicFramePr>
          <p:nvPr>
            <p:extLst>
              <p:ext uri="{D42A27DB-BD31-4B8C-83A1-F6EECF244321}">
                <p14:modId xmlns:p14="http://schemas.microsoft.com/office/powerpoint/2010/main" val="1125109343"/>
              </p:ext>
            </p:extLst>
          </p:nvPr>
        </p:nvGraphicFramePr>
        <p:xfrm>
          <a:off x="4157132" y="1976089"/>
          <a:ext cx="17502717" cy="11094720"/>
        </p:xfrm>
        <a:graphic>
          <a:graphicData uri="http://schemas.openxmlformats.org/drawingml/2006/table">
            <a:tbl>
              <a:tblPr firstRow="1" bandRow="1">
                <a:tableStyleId>{5C22544A-7EE6-4342-B048-85BDC9FD1C3A}</a:tableStyleId>
              </a:tblPr>
              <a:tblGrid>
                <a:gridCol w="5834239">
                  <a:extLst>
                    <a:ext uri="{9D8B030D-6E8A-4147-A177-3AD203B41FA5}">
                      <a16:colId xmlns:a16="http://schemas.microsoft.com/office/drawing/2014/main" val="1078172173"/>
                    </a:ext>
                  </a:extLst>
                </a:gridCol>
                <a:gridCol w="5834239">
                  <a:extLst>
                    <a:ext uri="{9D8B030D-6E8A-4147-A177-3AD203B41FA5}">
                      <a16:colId xmlns:a16="http://schemas.microsoft.com/office/drawing/2014/main" val="2631488562"/>
                    </a:ext>
                  </a:extLst>
                </a:gridCol>
                <a:gridCol w="5834239">
                  <a:extLst>
                    <a:ext uri="{9D8B030D-6E8A-4147-A177-3AD203B41FA5}">
                      <a16:colId xmlns:a16="http://schemas.microsoft.com/office/drawing/2014/main" val="2483425558"/>
                    </a:ext>
                  </a:extLst>
                </a:gridCol>
              </a:tblGrid>
              <a:tr h="0">
                <a:tc>
                  <a:txBody>
                    <a:bodyPr/>
                    <a:lstStyle/>
                    <a:p>
                      <a:r>
                        <a:rPr lang="en-US" sz="4000"/>
                        <a:t>Participant name</a:t>
                      </a:r>
                    </a:p>
                  </a:txBody>
                  <a:tcPr marL="182880" marR="182880" marT="91440" marB="91440"/>
                </a:tc>
                <a:tc>
                  <a:txBody>
                    <a:bodyPr/>
                    <a:lstStyle/>
                    <a:p>
                      <a:r>
                        <a:rPr lang="en-US" sz="4000" err="1"/>
                        <a:t>Identifier</a:t>
                      </a:r>
                      <a:endParaRPr lang="en-US" sz="4000"/>
                    </a:p>
                  </a:txBody>
                  <a:tcPr marL="182880" marR="182880" marT="91440" marB="91440"/>
                </a:tc>
                <a:tc>
                  <a:txBody>
                    <a:bodyPr/>
                    <a:lstStyle/>
                    <a:p>
                      <a:r>
                        <a:rPr lang="en-US" sz="4000"/>
                        <a:t>Password</a:t>
                      </a:r>
                    </a:p>
                  </a:txBody>
                  <a:tcPr marL="182880" marR="182880" marT="91440" marB="91440"/>
                </a:tc>
                <a:extLst>
                  <a:ext uri="{0D108BD9-81ED-4DB2-BD59-A6C34878D82A}">
                    <a16:rowId xmlns:a16="http://schemas.microsoft.com/office/drawing/2014/main" val="1773253691"/>
                  </a:ext>
                </a:extLst>
              </a:tr>
              <a:tr h="0">
                <a:tc>
                  <a:txBody>
                    <a:bodyPr/>
                    <a:lstStyle/>
                    <a:p>
                      <a:r>
                        <a:rPr lang="en-US" sz="4000"/>
                        <a:t>xxx</a:t>
                      </a:r>
                    </a:p>
                  </a:txBody>
                  <a:tcPr marL="182880" marR="182880" marT="91440" marB="91440"/>
                </a:tc>
                <a:tc>
                  <a:txBody>
                    <a:bodyPr/>
                    <a:lstStyle/>
                    <a:p>
                      <a:pPr algn="l" fontAlgn="b"/>
                      <a:r>
                        <a:rPr lang="en-GB" sz="4000" b="1" i="0" u="none" strike="noStrike">
                          <a:solidFill>
                            <a:srgbClr val="000000"/>
                          </a:solidFill>
                          <a:effectLst/>
                          <a:latin typeface="+mn-lt"/>
                        </a:rPr>
                        <a:t>Username</a:t>
                      </a:r>
                    </a:p>
                  </a:txBody>
                  <a:tcPr marL="19050" marR="19050" marT="19050" marB="0" anchor="b"/>
                </a:tc>
                <a:tc>
                  <a:txBody>
                    <a:bodyPr/>
                    <a:lstStyle/>
                    <a:p>
                      <a:pPr algn="l" fontAlgn="b"/>
                      <a:r>
                        <a:rPr lang="en-GB" sz="4000" b="1" i="0" u="none" strike="noStrike">
                          <a:solidFill>
                            <a:srgbClr val="000000"/>
                          </a:solidFill>
                          <a:effectLst/>
                          <a:latin typeface="+mn-lt"/>
                        </a:rPr>
                        <a:t>Password</a:t>
                      </a:r>
                    </a:p>
                  </a:txBody>
                  <a:tcPr marL="19050" marR="19050" marT="19050" marB="0" anchor="b"/>
                </a:tc>
                <a:extLst>
                  <a:ext uri="{0D108BD9-81ED-4DB2-BD59-A6C34878D82A}">
                    <a16:rowId xmlns:a16="http://schemas.microsoft.com/office/drawing/2014/main" val="807291293"/>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1298164434"/>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3081984845"/>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2292825774"/>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2519076023"/>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43061075"/>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1925283622"/>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1003804125"/>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3255552403"/>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2103332993"/>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2602918590"/>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2080938701"/>
                  </a:ext>
                </a:extLst>
              </a:tr>
              <a:tr h="0">
                <a:tc>
                  <a:txBody>
                    <a:bodyPr/>
                    <a:lstStyle/>
                    <a:p>
                      <a:endParaRPr lang="en-US" sz="4000"/>
                    </a:p>
                  </a:txBody>
                  <a:tcPr marL="182880" marR="182880" marT="91440" marB="91440"/>
                </a:tc>
                <a:tc>
                  <a:txBody>
                    <a:bodyPr/>
                    <a:lstStyle/>
                    <a:p>
                      <a:pPr algn="l" fontAlgn="b"/>
                      <a:endParaRPr lang="en-GB" sz="4000" b="0" i="0" u="none" strike="noStrike">
                        <a:solidFill>
                          <a:srgbClr val="000000"/>
                        </a:solidFill>
                        <a:effectLst/>
                        <a:latin typeface="+mn-lt"/>
                      </a:endParaRPr>
                    </a:p>
                  </a:txBody>
                  <a:tcPr marL="19050" marR="19050" marT="19050" marB="0" anchor="b"/>
                </a:tc>
                <a:tc>
                  <a:txBody>
                    <a:bodyPr/>
                    <a:lstStyle/>
                    <a:p>
                      <a:pPr algn="l" fontAlgn="b"/>
                      <a:endParaRPr lang="en-GB" sz="4000" b="0" i="0" u="none" strike="noStrike">
                        <a:solidFill>
                          <a:srgbClr val="000000"/>
                        </a:solidFill>
                        <a:effectLst/>
                        <a:latin typeface="+mn-lt"/>
                      </a:endParaRPr>
                    </a:p>
                  </a:txBody>
                  <a:tcPr marL="19050" marR="19050" marT="19050" marB="0" anchor="b"/>
                </a:tc>
                <a:extLst>
                  <a:ext uri="{0D108BD9-81ED-4DB2-BD59-A6C34878D82A}">
                    <a16:rowId xmlns:a16="http://schemas.microsoft.com/office/drawing/2014/main" val="2796432671"/>
                  </a:ext>
                </a:extLst>
              </a:tr>
            </a:tbl>
          </a:graphicData>
        </a:graphic>
      </p:graphicFrame>
      <p:sp>
        <p:nvSpPr>
          <p:cNvPr id="2" name="Star: 5 Points 1">
            <a:extLst>
              <a:ext uri="{FF2B5EF4-FFF2-40B4-BE49-F238E27FC236}">
                <a16:creationId xmlns:a16="http://schemas.microsoft.com/office/drawing/2014/main" id="{1C03ADE9-C98A-CBE4-C820-D44FD9C8EE28}"/>
              </a:ext>
            </a:extLst>
          </p:cNvPr>
          <p:cNvSpPr/>
          <p:nvPr/>
        </p:nvSpPr>
        <p:spPr>
          <a:xfrm>
            <a:off x="15155595" y="4632529"/>
            <a:ext cx="9497291" cy="7107382"/>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t>Note to facilitators: </a:t>
            </a:r>
          </a:p>
          <a:p>
            <a:pPr algn="ctr"/>
            <a:r>
              <a:rPr lang="en-US" sz="4800" b="1"/>
              <a:t>Adapt to your study </a:t>
            </a:r>
          </a:p>
        </p:txBody>
      </p:sp>
    </p:spTree>
    <p:extLst>
      <p:ext uri="{BB962C8B-B14F-4D97-AF65-F5344CB8AC3E}">
        <p14:creationId xmlns:p14="http://schemas.microsoft.com/office/powerpoint/2010/main" val="330497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6410" y="358174"/>
            <a:ext cx="15252192" cy="1257572"/>
          </a:xfrm>
          <a:prstGeom prst="rect">
            <a:avLst/>
          </a:prstGeom>
        </p:spPr>
        <p:txBody>
          <a:bodyPr vert="horz" lIns="182880" tIns="91440" rIns="182880" bIns="91440" rtlCol="0" anchor="ctr">
            <a:noAutofit/>
          </a:bodyPr>
          <a:lstStyle/>
          <a:p>
            <a:pPr algn="ctr"/>
            <a:r>
              <a:rPr lang="fr-FR" sz="8000" b="1">
                <a:latin typeface="+mj-lt"/>
                <a:ea typeface="+mj-ea"/>
                <a:cs typeface="+mj-cs"/>
              </a:rPr>
              <a:t>DOWNLOAD BLANK FORMS</a:t>
            </a:r>
          </a:p>
        </p:txBody>
      </p:sp>
      <p:grpSp>
        <p:nvGrpSpPr>
          <p:cNvPr id="9" name="Group 8">
            <a:extLst>
              <a:ext uri="{FF2B5EF4-FFF2-40B4-BE49-F238E27FC236}">
                <a16:creationId xmlns:a16="http://schemas.microsoft.com/office/drawing/2014/main" id="{B4AA27C6-4943-CE04-C725-DD2EE9632975}"/>
              </a:ext>
            </a:extLst>
          </p:cNvPr>
          <p:cNvGrpSpPr/>
          <p:nvPr/>
        </p:nvGrpSpPr>
        <p:grpSpPr>
          <a:xfrm>
            <a:off x="4120280" y="2854175"/>
            <a:ext cx="6661713" cy="10503651"/>
            <a:chOff x="3927480" y="2199459"/>
            <a:chExt cx="6854513" cy="11158368"/>
          </a:xfrm>
        </p:grpSpPr>
        <p:pic>
          <p:nvPicPr>
            <p:cNvPr id="3" name="Picture 2" descr="A screenshot of a computer&#10;&#10;Description automatically generated">
              <a:extLst>
                <a:ext uri="{FF2B5EF4-FFF2-40B4-BE49-F238E27FC236}">
                  <a16:creationId xmlns:a16="http://schemas.microsoft.com/office/drawing/2014/main" id="{DF52B582-1247-73AB-C415-27EEC244F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280" y="2199459"/>
              <a:ext cx="6661713" cy="11158368"/>
            </a:xfrm>
            <a:prstGeom prst="rect">
              <a:avLst/>
            </a:prstGeom>
            <a:ln>
              <a:solidFill>
                <a:schemeClr val="accent5"/>
              </a:solidFill>
            </a:ln>
          </p:spPr>
        </p:pic>
        <p:sp>
          <p:nvSpPr>
            <p:cNvPr id="19" name="Rectangle: Rounded Corners 18">
              <a:extLst>
                <a:ext uri="{FF2B5EF4-FFF2-40B4-BE49-F238E27FC236}">
                  <a16:creationId xmlns:a16="http://schemas.microsoft.com/office/drawing/2014/main" id="{6B4ADCB2-E176-45DF-9C7C-5FF7C743A447}"/>
                </a:ext>
              </a:extLst>
            </p:cNvPr>
            <p:cNvSpPr/>
            <p:nvPr/>
          </p:nvSpPr>
          <p:spPr>
            <a:xfrm>
              <a:off x="3927480" y="6190192"/>
              <a:ext cx="4874060" cy="1120694"/>
            </a:xfrm>
            <a:prstGeom prst="round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sp>
        <p:nvSpPr>
          <p:cNvPr id="21" name="Content Placeholder 5">
            <a:extLst>
              <a:ext uri="{FF2B5EF4-FFF2-40B4-BE49-F238E27FC236}">
                <a16:creationId xmlns:a16="http://schemas.microsoft.com/office/drawing/2014/main" id="{B7726BCA-9B57-4797-8B2C-33EBE84689D6}"/>
              </a:ext>
            </a:extLst>
          </p:cNvPr>
          <p:cNvSpPr txBox="1">
            <a:spLocks/>
          </p:cNvSpPr>
          <p:nvPr/>
        </p:nvSpPr>
        <p:spPr>
          <a:xfrm>
            <a:off x="13337441" y="5775614"/>
            <a:ext cx="6661713" cy="1082386"/>
          </a:xfrm>
          <a:prstGeom prst="rect">
            <a:avLst/>
          </a:prstGeom>
          <a:ln>
            <a:solidFill>
              <a:schemeClr val="tx1"/>
            </a:solid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fr-FR" sz="4800" b="1"/>
              <a:t>Select </a:t>
            </a:r>
            <a:r>
              <a:rPr lang="en-US" sz="4800" b="1" noProof="1"/>
              <a:t>“</a:t>
            </a:r>
            <a:r>
              <a:rPr lang="fr-FR" sz="4800" b="1" noProof="1"/>
              <a:t>Get blank form".</a:t>
            </a:r>
          </a:p>
        </p:txBody>
      </p:sp>
      <p:cxnSp>
        <p:nvCxnSpPr>
          <p:cNvPr id="27" name="Straight Arrow Connector 26">
            <a:extLst>
              <a:ext uri="{FF2B5EF4-FFF2-40B4-BE49-F238E27FC236}">
                <a16:creationId xmlns:a16="http://schemas.microsoft.com/office/drawing/2014/main" id="{AECDFCEE-7756-40F6-AF43-86FEAD7C24A7}"/>
              </a:ext>
            </a:extLst>
          </p:cNvPr>
          <p:cNvCxnSpPr>
            <a:cxnSpLocks/>
            <a:stCxn id="21" idx="1"/>
            <a:endCxn id="19" idx="3"/>
          </p:cNvCxnSpPr>
          <p:nvPr/>
        </p:nvCxnSpPr>
        <p:spPr>
          <a:xfrm flipH="1">
            <a:off x="8857245" y="6316807"/>
            <a:ext cx="4480196" cy="821414"/>
          </a:xfrm>
          <a:prstGeom prst="straightConnector1">
            <a:avLst/>
          </a:prstGeom>
          <a:ln w="222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2FF168-4982-165D-1422-8F6106E222A7}"/>
              </a:ext>
            </a:extLst>
          </p:cNvPr>
          <p:cNvSpPr txBox="1"/>
          <p:nvPr/>
        </p:nvSpPr>
        <p:spPr>
          <a:xfrm>
            <a:off x="413068" y="1615746"/>
            <a:ext cx="22561231" cy="830997"/>
          </a:xfrm>
          <a:prstGeom prst="rect">
            <a:avLst/>
          </a:prstGeom>
          <a:noFill/>
        </p:spPr>
        <p:txBody>
          <a:bodyPr wrap="square" rtlCol="0">
            <a:spAutoFit/>
          </a:bodyPr>
          <a:lstStyle/>
          <a:p>
            <a:r>
              <a:rPr lang="en-US" sz="4800" b="1">
                <a:solidFill>
                  <a:srgbClr val="C00000"/>
                </a:solidFill>
                <a:highlight>
                  <a:srgbClr val="FFFF00"/>
                </a:highlight>
              </a:rPr>
              <a:t>Note to facilitators: replace with your own study’s screenshots. </a:t>
            </a:r>
          </a:p>
        </p:txBody>
      </p:sp>
    </p:spTree>
    <p:extLst>
      <p:ext uri="{BB962C8B-B14F-4D97-AF65-F5344CB8AC3E}">
        <p14:creationId xmlns:p14="http://schemas.microsoft.com/office/powerpoint/2010/main" val="2627316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6598" y="434060"/>
            <a:ext cx="15252192" cy="1257572"/>
          </a:xfrm>
          <a:prstGeom prst="rect">
            <a:avLst/>
          </a:prstGeom>
        </p:spPr>
        <p:txBody>
          <a:bodyPr vert="horz" lIns="182880" tIns="91440" rIns="182880" bIns="91440" rtlCol="0" anchor="ctr">
            <a:noAutofit/>
          </a:bodyPr>
          <a:lstStyle/>
          <a:p>
            <a:pPr algn="ctr"/>
            <a:r>
              <a:rPr lang="fr-FR" sz="8000" b="1">
                <a:latin typeface="+mj-lt"/>
                <a:ea typeface="+mj-ea"/>
                <a:cs typeface="+mj-cs"/>
              </a:rPr>
              <a:t>DOWNLOAD BLANK FORMS</a:t>
            </a:r>
          </a:p>
        </p:txBody>
      </p:sp>
      <p:sp>
        <p:nvSpPr>
          <p:cNvPr id="23" name="Content Placeholder 5">
            <a:extLst>
              <a:ext uri="{FF2B5EF4-FFF2-40B4-BE49-F238E27FC236}">
                <a16:creationId xmlns:a16="http://schemas.microsoft.com/office/drawing/2014/main" id="{E1B8E058-282E-468A-A6FD-2B6594DF22FF}"/>
              </a:ext>
            </a:extLst>
          </p:cNvPr>
          <p:cNvSpPr txBox="1">
            <a:spLocks/>
          </p:cNvSpPr>
          <p:nvPr/>
        </p:nvSpPr>
        <p:spPr>
          <a:xfrm>
            <a:off x="5741412" y="10183361"/>
            <a:ext cx="4451215" cy="1857531"/>
          </a:xfrm>
          <a:prstGeom prst="rect">
            <a:avLst/>
          </a:prstGeom>
          <a:ln>
            <a:solidFill>
              <a:schemeClr val="tx1"/>
            </a:solid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fr-FR" sz="4800" b="1"/>
              <a:t>Select </a:t>
            </a:r>
            <a:r>
              <a:rPr lang="fr-FR" sz="4800" b="1" err="1"/>
              <a:t>form</a:t>
            </a:r>
            <a:r>
              <a:rPr lang="fr-FR" sz="4800" b="1"/>
              <a:t> and download</a:t>
            </a:r>
          </a:p>
        </p:txBody>
      </p:sp>
      <p:sp>
        <p:nvSpPr>
          <p:cNvPr id="25" name="Content Placeholder 5">
            <a:extLst>
              <a:ext uri="{FF2B5EF4-FFF2-40B4-BE49-F238E27FC236}">
                <a16:creationId xmlns:a16="http://schemas.microsoft.com/office/drawing/2014/main" id="{62E2C518-7EB9-476D-A750-5D110EABD569}"/>
              </a:ext>
            </a:extLst>
          </p:cNvPr>
          <p:cNvSpPr txBox="1">
            <a:spLocks/>
          </p:cNvSpPr>
          <p:nvPr/>
        </p:nvSpPr>
        <p:spPr>
          <a:xfrm>
            <a:off x="5150928" y="3941373"/>
            <a:ext cx="5232016" cy="2772466"/>
          </a:xfrm>
          <a:prstGeom prst="rect">
            <a:avLst/>
          </a:prstGeom>
          <a:ln>
            <a:solidFill>
              <a:schemeClr val="tx1"/>
            </a:solid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fr-FR" sz="4800" b="1"/>
              <a:t>Select the </a:t>
            </a:r>
            <a:r>
              <a:rPr lang="fr-FR" sz="4800" b="1" err="1"/>
              <a:t>form</a:t>
            </a:r>
            <a:r>
              <a:rPr lang="fr-FR" sz="4800" b="1"/>
              <a:t> and check the version </a:t>
            </a:r>
            <a:r>
              <a:rPr lang="fr-FR" sz="4800" b="1" err="1"/>
              <a:t>number</a:t>
            </a:r>
            <a:endParaRPr lang="fr-FR" sz="4800" b="1"/>
          </a:p>
        </p:txBody>
      </p:sp>
      <p:grpSp>
        <p:nvGrpSpPr>
          <p:cNvPr id="3" name="Group 2">
            <a:extLst>
              <a:ext uri="{FF2B5EF4-FFF2-40B4-BE49-F238E27FC236}">
                <a16:creationId xmlns:a16="http://schemas.microsoft.com/office/drawing/2014/main" id="{124CF44B-541B-C162-DEFE-659CB4BDA6F5}"/>
              </a:ext>
            </a:extLst>
          </p:cNvPr>
          <p:cNvGrpSpPr/>
          <p:nvPr/>
        </p:nvGrpSpPr>
        <p:grpSpPr>
          <a:xfrm>
            <a:off x="10192859" y="2900350"/>
            <a:ext cx="9725470" cy="10315353"/>
            <a:chOff x="12413561" y="2896269"/>
            <a:chExt cx="9725470" cy="10315353"/>
          </a:xfrm>
        </p:grpSpPr>
        <p:pic>
          <p:nvPicPr>
            <p:cNvPr id="37" name="Picture 36" descr="A screenshot of a computer&#10;&#10;Description automatically generated">
              <a:extLst>
                <a:ext uri="{FF2B5EF4-FFF2-40B4-BE49-F238E27FC236}">
                  <a16:creationId xmlns:a16="http://schemas.microsoft.com/office/drawing/2014/main" id="{943D3FF9-BEF3-04BB-987B-4EFFABA92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0365" y="2896269"/>
              <a:ext cx="6158420" cy="10315353"/>
            </a:xfrm>
            <a:prstGeom prst="rect">
              <a:avLst/>
            </a:prstGeom>
            <a:ln>
              <a:solidFill>
                <a:schemeClr val="accent5"/>
              </a:solidFill>
            </a:ln>
          </p:spPr>
        </p:pic>
        <p:cxnSp>
          <p:nvCxnSpPr>
            <p:cNvPr id="28" name="Straight Arrow Connector 27">
              <a:extLst>
                <a:ext uri="{FF2B5EF4-FFF2-40B4-BE49-F238E27FC236}">
                  <a16:creationId xmlns:a16="http://schemas.microsoft.com/office/drawing/2014/main" id="{25F8E360-A66A-41EB-AD1F-25DB202B4B48}"/>
                </a:ext>
              </a:extLst>
            </p:cNvPr>
            <p:cNvCxnSpPr>
              <a:cxnSpLocks/>
              <a:endCxn id="29" idx="1"/>
            </p:cNvCxnSpPr>
            <p:nvPr/>
          </p:nvCxnSpPr>
          <p:spPr>
            <a:xfrm flipV="1">
              <a:off x="12603878" y="4309870"/>
              <a:ext cx="1761237" cy="286824"/>
            </a:xfrm>
            <a:prstGeom prst="straightConnector1">
              <a:avLst/>
            </a:prstGeom>
            <a:ln w="222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A0F44863-F6CB-4C39-AA45-32763144D1DE}"/>
                </a:ext>
              </a:extLst>
            </p:cNvPr>
            <p:cNvSpPr/>
            <p:nvPr/>
          </p:nvSpPr>
          <p:spPr>
            <a:xfrm>
              <a:off x="18672257" y="12061444"/>
              <a:ext cx="2376760" cy="833780"/>
            </a:xfrm>
            <a:prstGeom prst="round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cxnSp>
          <p:nvCxnSpPr>
            <p:cNvPr id="22" name="Straight Arrow Connector 21">
              <a:extLst>
                <a:ext uri="{FF2B5EF4-FFF2-40B4-BE49-F238E27FC236}">
                  <a16:creationId xmlns:a16="http://schemas.microsoft.com/office/drawing/2014/main" id="{580E5B5A-CA16-49F3-9137-55D27E9E2CE4}"/>
                </a:ext>
              </a:extLst>
            </p:cNvPr>
            <p:cNvCxnSpPr>
              <a:cxnSpLocks/>
              <a:endCxn id="30" idx="1"/>
            </p:cNvCxnSpPr>
            <p:nvPr/>
          </p:nvCxnSpPr>
          <p:spPr>
            <a:xfrm>
              <a:off x="12413561" y="11595288"/>
              <a:ext cx="6258696" cy="883046"/>
            </a:xfrm>
            <a:prstGeom prst="straightConnector1">
              <a:avLst/>
            </a:prstGeom>
            <a:ln w="222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AE961991-FA6B-45D6-94E6-027781680C9C}"/>
                </a:ext>
              </a:extLst>
            </p:cNvPr>
            <p:cNvSpPr/>
            <p:nvPr/>
          </p:nvSpPr>
          <p:spPr>
            <a:xfrm>
              <a:off x="14365115" y="3868346"/>
              <a:ext cx="7773916" cy="883047"/>
            </a:xfrm>
            <a:prstGeom prst="round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sp>
        <p:nvSpPr>
          <p:cNvPr id="2" name="TextBox 1">
            <a:extLst>
              <a:ext uri="{FF2B5EF4-FFF2-40B4-BE49-F238E27FC236}">
                <a16:creationId xmlns:a16="http://schemas.microsoft.com/office/drawing/2014/main" id="{F3C87B97-3BAC-C964-1098-D5C06E465D44}"/>
              </a:ext>
            </a:extLst>
          </p:cNvPr>
          <p:cNvSpPr txBox="1"/>
          <p:nvPr/>
        </p:nvSpPr>
        <p:spPr>
          <a:xfrm>
            <a:off x="500654" y="1642778"/>
            <a:ext cx="16852690" cy="830997"/>
          </a:xfrm>
          <a:prstGeom prst="rect">
            <a:avLst/>
          </a:prstGeom>
          <a:noFill/>
        </p:spPr>
        <p:txBody>
          <a:bodyPr wrap="none" rtlCol="0">
            <a:spAutoFit/>
          </a:bodyPr>
          <a:lstStyle/>
          <a:p>
            <a:r>
              <a:rPr lang="en-US" sz="4800" b="1">
                <a:solidFill>
                  <a:srgbClr val="C00000"/>
                </a:solidFill>
                <a:highlight>
                  <a:srgbClr val="FFFF00"/>
                </a:highlight>
              </a:rPr>
              <a:t>Note to facilitators: replace with your own study’s screenshots. </a:t>
            </a:r>
          </a:p>
        </p:txBody>
      </p:sp>
    </p:spTree>
    <p:extLst>
      <p:ext uri="{BB962C8B-B14F-4D97-AF65-F5344CB8AC3E}">
        <p14:creationId xmlns:p14="http://schemas.microsoft.com/office/powerpoint/2010/main" val="2446478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998" y="622482"/>
            <a:ext cx="15252192" cy="1257572"/>
          </a:xfrm>
          <a:prstGeom prst="rect">
            <a:avLst/>
          </a:prstGeom>
        </p:spPr>
        <p:txBody>
          <a:bodyPr vert="horz" lIns="182880" tIns="91440" rIns="182880" bIns="91440" rtlCol="0" anchor="ctr">
            <a:noAutofit/>
          </a:bodyPr>
          <a:lstStyle/>
          <a:p>
            <a:pPr algn="ctr"/>
            <a:r>
              <a:rPr lang="fr-FR" sz="8000" b="1">
                <a:latin typeface="+mj-lt"/>
                <a:ea typeface="+mj-ea"/>
                <a:cs typeface="+mj-cs"/>
              </a:rPr>
              <a:t>DOWNLOAD BLANK FORMS</a:t>
            </a:r>
          </a:p>
        </p:txBody>
      </p:sp>
      <p:sp>
        <p:nvSpPr>
          <p:cNvPr id="2" name="Content Placeholder 5">
            <a:extLst>
              <a:ext uri="{FF2B5EF4-FFF2-40B4-BE49-F238E27FC236}">
                <a16:creationId xmlns:a16="http://schemas.microsoft.com/office/drawing/2014/main" id="{4CFDDA1F-E776-B28E-6C25-4B34782CB1C6}"/>
              </a:ext>
            </a:extLst>
          </p:cNvPr>
          <p:cNvSpPr txBox="1">
            <a:spLocks/>
          </p:cNvSpPr>
          <p:nvPr/>
        </p:nvSpPr>
        <p:spPr>
          <a:xfrm>
            <a:off x="413002" y="2651644"/>
            <a:ext cx="15252192" cy="3739564"/>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spcBef>
                <a:spcPts val="100"/>
              </a:spcBef>
              <a:spcAft>
                <a:spcPts val="500"/>
              </a:spcAft>
            </a:pPr>
            <a:r>
              <a:rPr lang="en-US" sz="4800"/>
              <a:t>Wait for the multimedia files to download as well.</a:t>
            </a:r>
          </a:p>
          <a:p>
            <a:pPr marL="0" indent="-457200">
              <a:spcBef>
                <a:spcPts val="100"/>
              </a:spcBef>
              <a:spcAft>
                <a:spcPts val="500"/>
              </a:spcAft>
              <a:buNone/>
            </a:pPr>
            <a:endParaRPr lang="en-US" sz="4800"/>
          </a:p>
          <a:p>
            <a:pPr indent="-457200">
              <a:spcBef>
                <a:spcPts val="100"/>
              </a:spcBef>
              <a:spcAft>
                <a:spcPts val="500"/>
              </a:spcAft>
            </a:pPr>
            <a:r>
              <a:rPr lang="en-US" sz="4800"/>
              <a:t>Click OK when the download is complete.</a:t>
            </a:r>
          </a:p>
        </p:txBody>
      </p:sp>
      <p:pic>
        <p:nvPicPr>
          <p:cNvPr id="6" name="Picture Placeholder 4" descr="A screenshot of a computer error message&#10;&#10;Description automatically generated">
            <a:extLst>
              <a:ext uri="{FF2B5EF4-FFF2-40B4-BE49-F238E27FC236}">
                <a16:creationId xmlns:a16="http://schemas.microsoft.com/office/drawing/2014/main" id="{DCCFF11F-6EB7-9736-A078-A91624141232}"/>
              </a:ext>
            </a:extLst>
          </p:cNvPr>
          <p:cNvPicPr>
            <a:picLocks noChangeAspect="1"/>
          </p:cNvPicPr>
          <p:nvPr/>
        </p:nvPicPr>
        <p:blipFill rotWithShape="1">
          <a:blip r:embed="rId2">
            <a:extLst>
              <a:ext uri="{28A0092B-C50C-407E-A947-70E740481C1C}">
                <a14:useLocalDpi xmlns:a14="http://schemas.microsoft.com/office/drawing/2010/main" val="0"/>
              </a:ext>
            </a:extLst>
          </a:blip>
          <a:srcRect l="3228" t="38973" r="3734" b="41361"/>
          <a:stretch/>
        </p:blipFill>
        <p:spPr>
          <a:xfrm>
            <a:off x="4368532" y="5772150"/>
            <a:ext cx="16260331" cy="5756909"/>
          </a:xfrm>
          <a:prstGeom prst="rect">
            <a:avLst/>
          </a:prstGeom>
        </p:spPr>
      </p:pic>
    </p:spTree>
    <p:extLst>
      <p:ext uri="{BB962C8B-B14F-4D97-AF65-F5344CB8AC3E}">
        <p14:creationId xmlns:p14="http://schemas.microsoft.com/office/powerpoint/2010/main" val="628419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5176" y="278130"/>
            <a:ext cx="15252192" cy="2359152"/>
          </a:xfrm>
          <a:prstGeom prst="rect">
            <a:avLst/>
          </a:prstGeom>
        </p:spPr>
        <p:txBody>
          <a:bodyPr vert="horz" lIns="182880" tIns="91440" rIns="182880" bIns="91440" rtlCol="0" anchor="ctr">
            <a:normAutofit/>
          </a:bodyPr>
          <a:lstStyle/>
          <a:p>
            <a:pPr defTabSz="1828800">
              <a:lnSpc>
                <a:spcPct val="90000"/>
              </a:lnSpc>
              <a:spcBef>
                <a:spcPct val="0"/>
              </a:spcBef>
              <a:spcAft>
                <a:spcPts val="1200"/>
              </a:spcAft>
              <a:defRPr/>
            </a:pPr>
            <a:r>
              <a:rPr lang="en-US" sz="8000" b="1">
                <a:solidFill>
                  <a:prstClr val="black"/>
                </a:solidFill>
                <a:latin typeface="+mj-lt"/>
              </a:rPr>
              <a:t>NEW SURVEY VERSIONS</a:t>
            </a:r>
          </a:p>
        </p:txBody>
      </p:sp>
      <p:sp>
        <p:nvSpPr>
          <p:cNvPr id="20" name="Content Placeholder 5">
            <a:extLst>
              <a:ext uri="{FF2B5EF4-FFF2-40B4-BE49-F238E27FC236}">
                <a16:creationId xmlns:a16="http://schemas.microsoft.com/office/drawing/2014/main" id="{36215F24-04A8-4099-BCC9-EA0E52CB2B16}"/>
              </a:ext>
            </a:extLst>
          </p:cNvPr>
          <p:cNvSpPr txBox="1">
            <a:spLocks/>
          </p:cNvSpPr>
          <p:nvPr/>
        </p:nvSpPr>
        <p:spPr>
          <a:xfrm>
            <a:off x="265176" y="3116524"/>
            <a:ext cx="23853648" cy="4217726"/>
          </a:xfrm>
          <a:prstGeom prst="rect">
            <a:avLst/>
          </a:prstGeom>
        </p:spPr>
        <p:txBody>
          <a:bodyPr vert="horz" lIns="182880" tIns="91440" rIns="182880" bIns="9144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457200">
              <a:lnSpc>
                <a:spcPct val="90000"/>
              </a:lnSpc>
              <a:spcBef>
                <a:spcPts val="100"/>
              </a:spcBef>
              <a:spcAft>
                <a:spcPts val="500"/>
              </a:spcAft>
            </a:pPr>
            <a:r>
              <a:rPr lang="en-US" sz="4800"/>
              <a:t>When</a:t>
            </a:r>
            <a:r>
              <a:rPr lang="fr-FR" sz="4800"/>
              <a:t> a new version </a:t>
            </a:r>
            <a:r>
              <a:rPr lang="en-US" sz="4800"/>
              <a:t>is</a:t>
            </a:r>
            <a:r>
              <a:rPr lang="fr-FR" sz="4800"/>
              <a:t> </a:t>
            </a:r>
            <a:r>
              <a:rPr lang="en-US" sz="4800"/>
              <a:t>available</a:t>
            </a:r>
            <a:r>
              <a:rPr lang="fr-FR" sz="4800"/>
              <a:t> and </a:t>
            </a:r>
            <a:r>
              <a:rPr lang="en-US" sz="4800"/>
              <a:t>you</a:t>
            </a:r>
            <a:r>
              <a:rPr lang="fr-FR" sz="4800"/>
              <a:t> are </a:t>
            </a:r>
            <a:r>
              <a:rPr lang="fr-FR" sz="4800" err="1"/>
              <a:t>prompted</a:t>
            </a:r>
            <a:r>
              <a:rPr lang="fr-FR" sz="4800"/>
              <a:t> to download </a:t>
            </a:r>
            <a:r>
              <a:rPr lang="fr-FR" sz="4800" err="1"/>
              <a:t>it</a:t>
            </a:r>
            <a:r>
              <a:rPr lang="fr-FR" sz="4800"/>
              <a:t>, follow the </a:t>
            </a:r>
            <a:r>
              <a:rPr lang="fr-FR" sz="4800" err="1"/>
              <a:t>same</a:t>
            </a:r>
            <a:r>
              <a:rPr lang="fr-FR" sz="4800"/>
              <a:t> process.</a:t>
            </a:r>
          </a:p>
          <a:p>
            <a:pPr marL="0" indent="0">
              <a:lnSpc>
                <a:spcPct val="90000"/>
              </a:lnSpc>
              <a:spcBef>
                <a:spcPts val="100"/>
              </a:spcBef>
              <a:spcAft>
                <a:spcPts val="500"/>
              </a:spcAft>
              <a:buNone/>
            </a:pPr>
            <a:endParaRPr lang="fr-FR" sz="4800"/>
          </a:p>
          <a:p>
            <a:pPr indent="-457200">
              <a:lnSpc>
                <a:spcPct val="90000"/>
              </a:lnSpc>
              <a:spcBef>
                <a:spcPts val="100"/>
              </a:spcBef>
              <a:spcAft>
                <a:spcPts val="500"/>
              </a:spcAft>
            </a:pPr>
            <a:r>
              <a:rPr lang="fr-FR" sz="4800"/>
              <a:t>All versions are </a:t>
            </a:r>
            <a:r>
              <a:rPr lang="fr-FR" sz="4800" err="1"/>
              <a:t>stored</a:t>
            </a:r>
            <a:r>
              <a:rPr lang="fr-FR" sz="4800"/>
              <a:t>, but the </a:t>
            </a:r>
            <a:r>
              <a:rPr lang="fr-FR" sz="4800" err="1"/>
              <a:t>old</a:t>
            </a:r>
            <a:r>
              <a:rPr lang="fr-FR" sz="4800"/>
              <a:t> version </a:t>
            </a:r>
            <a:r>
              <a:rPr lang="fr-FR" sz="4800" err="1"/>
              <a:t>is</a:t>
            </a:r>
            <a:r>
              <a:rPr lang="fr-FR" sz="4800"/>
              <a:t> </a:t>
            </a:r>
            <a:r>
              <a:rPr lang="fr-FR" sz="4800" err="1"/>
              <a:t>replaced</a:t>
            </a:r>
            <a:r>
              <a:rPr lang="fr-FR" sz="4800"/>
              <a:t> by the new one </a:t>
            </a:r>
            <a:r>
              <a:rPr lang="fr-FR" sz="4800" err="1"/>
              <a:t>when</a:t>
            </a:r>
            <a:r>
              <a:rPr lang="fr-FR" sz="4800"/>
              <a:t> the </a:t>
            </a:r>
            <a:r>
              <a:rPr lang="fr-FR" sz="4800" err="1"/>
              <a:t>blank</a:t>
            </a:r>
            <a:r>
              <a:rPr lang="fr-FR" sz="4800"/>
              <a:t> </a:t>
            </a:r>
            <a:r>
              <a:rPr lang="fr-FR" sz="4800" err="1"/>
              <a:t>form</a:t>
            </a:r>
            <a:r>
              <a:rPr lang="fr-FR" sz="4800"/>
              <a:t> </a:t>
            </a:r>
            <a:r>
              <a:rPr lang="fr-FR" sz="4800" err="1"/>
              <a:t>is</a:t>
            </a:r>
            <a:r>
              <a:rPr lang="fr-FR" sz="4800"/>
              <a:t> </a:t>
            </a:r>
            <a:r>
              <a:rPr lang="fr-FR" sz="4800" err="1"/>
              <a:t>filled</a:t>
            </a:r>
            <a:r>
              <a:rPr lang="fr-FR" sz="4800"/>
              <a:t> in</a:t>
            </a:r>
            <a:r>
              <a:rPr lang="en-US" sz="4800"/>
              <a:t>.</a:t>
            </a:r>
          </a:p>
        </p:txBody>
      </p:sp>
    </p:spTree>
    <p:extLst>
      <p:ext uri="{BB962C8B-B14F-4D97-AF65-F5344CB8AC3E}">
        <p14:creationId xmlns:p14="http://schemas.microsoft.com/office/powerpoint/2010/main" val="839558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854" y="262795"/>
            <a:ext cx="15252192" cy="1739908"/>
          </a:xfrm>
          <a:prstGeom prst="rect">
            <a:avLst/>
          </a:prstGeom>
        </p:spPr>
        <p:txBody>
          <a:bodyPr vert="horz" lIns="182880" tIns="91440" rIns="182880" bIns="91440" rtlCol="0" anchor="ctr">
            <a:noAutofit/>
          </a:bodyPr>
          <a:lstStyle/>
          <a:p>
            <a:pPr defTabSz="1828800">
              <a:lnSpc>
                <a:spcPct val="90000"/>
              </a:lnSpc>
              <a:spcBef>
                <a:spcPct val="0"/>
              </a:spcBef>
              <a:spcAft>
                <a:spcPts val="1200"/>
              </a:spcAft>
              <a:defRPr/>
            </a:pPr>
            <a:r>
              <a:rPr lang="en-US" sz="8000" b="1">
                <a:solidFill>
                  <a:prstClr val="black"/>
                </a:solidFill>
                <a:latin typeface="+mj-lt"/>
              </a:rPr>
              <a:t>ACCESS THE FORM</a:t>
            </a:r>
          </a:p>
        </p:txBody>
      </p:sp>
      <p:sp>
        <p:nvSpPr>
          <p:cNvPr id="28" name="Content Placeholder 5">
            <a:extLst>
              <a:ext uri="{FF2B5EF4-FFF2-40B4-BE49-F238E27FC236}">
                <a16:creationId xmlns:a16="http://schemas.microsoft.com/office/drawing/2014/main" id="{C4F176D4-18B5-4C45-9E2B-AE8DE8CF4D77}"/>
              </a:ext>
            </a:extLst>
          </p:cNvPr>
          <p:cNvSpPr txBox="1">
            <a:spLocks/>
          </p:cNvSpPr>
          <p:nvPr/>
        </p:nvSpPr>
        <p:spPr>
          <a:xfrm>
            <a:off x="13561891" y="4653423"/>
            <a:ext cx="10419685" cy="5315287"/>
          </a:xfrm>
          <a:prstGeom prst="rect">
            <a:avLst/>
          </a:prstGeom>
        </p:spPr>
        <p:txBody>
          <a:bodyPr vert="horz" lIns="182880" tIns="91440" rIns="182880" bIns="9144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85800" indent="-457200" defTabSz="1828800">
              <a:lnSpc>
                <a:spcPct val="90000"/>
              </a:lnSpc>
              <a:spcBef>
                <a:spcPts val="100"/>
              </a:spcBef>
              <a:spcAft>
                <a:spcPts val="500"/>
              </a:spcAft>
              <a:defRPr/>
            </a:pPr>
            <a:r>
              <a:rPr lang="fr-FR" sz="4800">
                <a:solidFill>
                  <a:prstClr val="black"/>
                </a:solidFill>
              </a:rPr>
              <a:t>Open SurveyCTO </a:t>
            </a:r>
            <a:r>
              <a:rPr lang="fr-FR" sz="4800" err="1">
                <a:solidFill>
                  <a:prstClr val="black"/>
                </a:solidFill>
              </a:rPr>
              <a:t>Collect</a:t>
            </a:r>
            <a:r>
              <a:rPr lang="fr-FR" sz="4800">
                <a:solidFill>
                  <a:prstClr val="black"/>
                </a:solidFill>
              </a:rPr>
              <a:t> and go to "</a:t>
            </a:r>
            <a:r>
              <a:rPr lang="fr-FR" sz="4800" b="1">
                <a:solidFill>
                  <a:prstClr val="black"/>
                </a:solidFill>
              </a:rPr>
              <a:t>Fill in a </a:t>
            </a:r>
            <a:r>
              <a:rPr lang="fr-FR" sz="4800" b="1" err="1">
                <a:solidFill>
                  <a:prstClr val="black"/>
                </a:solidFill>
              </a:rPr>
              <a:t>form</a:t>
            </a:r>
            <a:r>
              <a:rPr lang="fr-FR" sz="4800" b="1">
                <a:solidFill>
                  <a:prstClr val="black"/>
                </a:solidFill>
              </a:rPr>
              <a:t>." </a:t>
            </a:r>
          </a:p>
          <a:p>
            <a:pPr marL="228600" indent="0" defTabSz="1828800">
              <a:lnSpc>
                <a:spcPct val="90000"/>
              </a:lnSpc>
              <a:spcBef>
                <a:spcPts val="100"/>
              </a:spcBef>
              <a:spcAft>
                <a:spcPts val="500"/>
              </a:spcAft>
              <a:buNone/>
              <a:defRPr/>
            </a:pPr>
            <a:endParaRPr lang="fr-FR" sz="4800">
              <a:solidFill>
                <a:prstClr val="black"/>
              </a:solidFill>
            </a:endParaRPr>
          </a:p>
          <a:p>
            <a:pPr marL="685800" indent="-457200" defTabSz="1828800">
              <a:lnSpc>
                <a:spcPct val="90000"/>
              </a:lnSpc>
              <a:spcBef>
                <a:spcPts val="100"/>
              </a:spcBef>
              <a:spcAft>
                <a:spcPts val="500"/>
              </a:spcAft>
              <a:defRPr/>
            </a:pPr>
            <a:r>
              <a:rPr lang="fr-FR" sz="4800">
                <a:solidFill>
                  <a:prstClr val="black"/>
                </a:solidFill>
              </a:rPr>
              <a:t>Open the ACTwatch Lite (</a:t>
            </a:r>
            <a:r>
              <a:rPr lang="fr-FR" sz="4800" err="1">
                <a:solidFill>
                  <a:prstClr val="black"/>
                </a:solidFill>
              </a:rPr>
              <a:t>AwL</a:t>
            </a:r>
            <a:r>
              <a:rPr lang="fr-FR" sz="4800">
                <a:solidFill>
                  <a:prstClr val="black"/>
                </a:solidFill>
              </a:rPr>
              <a:t>) </a:t>
            </a:r>
            <a:r>
              <a:rPr lang="fr-FR" sz="4800" err="1">
                <a:solidFill>
                  <a:prstClr val="black"/>
                </a:solidFill>
              </a:rPr>
              <a:t>form</a:t>
            </a:r>
            <a:r>
              <a:rPr lang="fr-FR" sz="4800">
                <a:solidFill>
                  <a:prstClr val="black"/>
                </a:solidFill>
              </a:rPr>
              <a:t> for </a:t>
            </a:r>
            <a:r>
              <a:rPr lang="fr-FR" sz="4800" err="1">
                <a:solidFill>
                  <a:prstClr val="black"/>
                </a:solidFill>
              </a:rPr>
              <a:t>your</a:t>
            </a:r>
            <a:r>
              <a:rPr lang="fr-FR" sz="4800">
                <a:solidFill>
                  <a:prstClr val="black"/>
                </a:solidFill>
              </a:rPr>
              <a:t> country.</a:t>
            </a:r>
            <a:endParaRPr lang="en-US" sz="4800">
              <a:solidFill>
                <a:prstClr val="black"/>
              </a:solidFill>
            </a:endParaRPr>
          </a:p>
        </p:txBody>
      </p:sp>
      <p:pic>
        <p:nvPicPr>
          <p:cNvPr id="3" name="Picture 2">
            <a:extLst>
              <a:ext uri="{FF2B5EF4-FFF2-40B4-BE49-F238E27FC236}">
                <a16:creationId xmlns:a16="http://schemas.microsoft.com/office/drawing/2014/main" id="{BCB3D63D-C06B-970E-B15C-57ED58F57255}"/>
              </a:ext>
            </a:extLst>
          </p:cNvPr>
          <p:cNvPicPr>
            <a:picLocks noChangeAspect="1"/>
          </p:cNvPicPr>
          <p:nvPr/>
        </p:nvPicPr>
        <p:blipFill>
          <a:blip r:embed="rId3"/>
          <a:stretch>
            <a:fillRect/>
          </a:stretch>
        </p:blipFill>
        <p:spPr>
          <a:xfrm>
            <a:off x="4495799" y="2831875"/>
            <a:ext cx="6163611" cy="10621329"/>
          </a:xfrm>
          <a:prstGeom prst="rect">
            <a:avLst/>
          </a:prstGeom>
        </p:spPr>
      </p:pic>
      <p:grpSp>
        <p:nvGrpSpPr>
          <p:cNvPr id="5" name="Group 4">
            <a:extLst>
              <a:ext uri="{FF2B5EF4-FFF2-40B4-BE49-F238E27FC236}">
                <a16:creationId xmlns:a16="http://schemas.microsoft.com/office/drawing/2014/main" id="{3BC823ED-9CCD-8B5E-4B4C-50EA2173EEC7}"/>
              </a:ext>
            </a:extLst>
          </p:cNvPr>
          <p:cNvGrpSpPr/>
          <p:nvPr/>
        </p:nvGrpSpPr>
        <p:grpSpPr>
          <a:xfrm>
            <a:off x="4280785" y="2950717"/>
            <a:ext cx="8721168" cy="10554836"/>
            <a:chOff x="4120280" y="2199459"/>
            <a:chExt cx="8881673" cy="11306094"/>
          </a:xfrm>
        </p:grpSpPr>
        <p:pic>
          <p:nvPicPr>
            <p:cNvPr id="35" name="Picture 34" descr="A screenshot of a computer&#10;&#10;Description automatically generated">
              <a:extLst>
                <a:ext uri="{FF2B5EF4-FFF2-40B4-BE49-F238E27FC236}">
                  <a16:creationId xmlns:a16="http://schemas.microsoft.com/office/drawing/2014/main" id="{B780B738-2EF0-1015-F9DF-1DDCB31E12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280" y="2199459"/>
              <a:ext cx="6661713" cy="11158368"/>
            </a:xfrm>
            <a:prstGeom prst="rect">
              <a:avLst/>
            </a:prstGeom>
            <a:ln>
              <a:solidFill>
                <a:schemeClr val="accent5"/>
              </a:solidFill>
            </a:ln>
          </p:spPr>
        </p:pic>
        <p:pic>
          <p:nvPicPr>
            <p:cNvPr id="8" name="Picture 7" descr="A white background with black dots&#10;&#10;Description automatically generated">
              <a:extLst>
                <a:ext uri="{FF2B5EF4-FFF2-40B4-BE49-F238E27FC236}">
                  <a16:creationId xmlns:a16="http://schemas.microsoft.com/office/drawing/2014/main" id="{33625636-BED0-E3A9-9458-D7B657797F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6869" y="5658037"/>
              <a:ext cx="4685084" cy="7847516"/>
            </a:xfrm>
            <a:prstGeom prst="rect">
              <a:avLst/>
            </a:prstGeom>
          </p:spPr>
        </p:pic>
        <p:sp>
          <p:nvSpPr>
            <p:cNvPr id="7" name="Rectangle: Rounded Corners 18">
              <a:extLst>
                <a:ext uri="{FF2B5EF4-FFF2-40B4-BE49-F238E27FC236}">
                  <a16:creationId xmlns:a16="http://schemas.microsoft.com/office/drawing/2014/main" id="{BEE1A26F-FA0E-2698-DA83-FEC270482AE7}"/>
                </a:ext>
              </a:extLst>
            </p:cNvPr>
            <p:cNvSpPr/>
            <p:nvPr/>
          </p:nvSpPr>
          <p:spPr>
            <a:xfrm>
              <a:off x="8316869" y="6256709"/>
              <a:ext cx="4685084" cy="1226911"/>
            </a:xfrm>
            <a:prstGeom prst="round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sp>
        <p:nvSpPr>
          <p:cNvPr id="9" name="Rectangle: Rounded Corners 18">
            <a:extLst>
              <a:ext uri="{FF2B5EF4-FFF2-40B4-BE49-F238E27FC236}">
                <a16:creationId xmlns:a16="http://schemas.microsoft.com/office/drawing/2014/main" id="{F1912D64-3971-50EC-82CB-935C1E243E20}"/>
              </a:ext>
            </a:extLst>
          </p:cNvPr>
          <p:cNvSpPr/>
          <p:nvPr/>
        </p:nvSpPr>
        <p:spPr>
          <a:xfrm>
            <a:off x="3894948" y="4279695"/>
            <a:ext cx="4685084" cy="1226911"/>
          </a:xfrm>
          <a:prstGeom prst="round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 name="TextBox 1">
            <a:extLst>
              <a:ext uri="{FF2B5EF4-FFF2-40B4-BE49-F238E27FC236}">
                <a16:creationId xmlns:a16="http://schemas.microsoft.com/office/drawing/2014/main" id="{FCB3B6AE-49AE-80BA-43ED-408558AC0164}"/>
              </a:ext>
            </a:extLst>
          </p:cNvPr>
          <p:cNvSpPr txBox="1"/>
          <p:nvPr/>
        </p:nvSpPr>
        <p:spPr>
          <a:xfrm>
            <a:off x="355854" y="1661068"/>
            <a:ext cx="16852690" cy="830997"/>
          </a:xfrm>
          <a:prstGeom prst="rect">
            <a:avLst/>
          </a:prstGeom>
          <a:noFill/>
        </p:spPr>
        <p:txBody>
          <a:bodyPr wrap="none" rtlCol="0">
            <a:spAutoFit/>
          </a:bodyPr>
          <a:lstStyle/>
          <a:p>
            <a:r>
              <a:rPr lang="en-US" sz="4800" b="1">
                <a:solidFill>
                  <a:srgbClr val="C00000"/>
                </a:solidFill>
                <a:highlight>
                  <a:srgbClr val="FFFF00"/>
                </a:highlight>
              </a:rPr>
              <a:t>Note to facilitators: replace with your own study’s screenshots. </a:t>
            </a:r>
          </a:p>
        </p:txBody>
      </p:sp>
    </p:spTree>
    <p:extLst>
      <p:ext uri="{BB962C8B-B14F-4D97-AF65-F5344CB8AC3E}">
        <p14:creationId xmlns:p14="http://schemas.microsoft.com/office/powerpoint/2010/main" val="2592700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66DD6AE-89A9-6024-5B10-FCE462A0BED0}"/>
              </a:ext>
            </a:extLst>
          </p:cNvPr>
          <p:cNvSpPr/>
          <p:nvPr/>
        </p:nvSpPr>
        <p:spPr>
          <a:xfrm>
            <a:off x="1450149" y="10020878"/>
            <a:ext cx="10356695" cy="2062103"/>
          </a:xfrm>
          <a:prstGeom prst="rect">
            <a:avLst/>
          </a:prstGeom>
        </p:spPr>
        <p:txBody>
          <a:bodyPr wrap="square">
            <a:spAutoFit/>
          </a:bodyPr>
          <a:lstStyle/>
          <a:p>
            <a:r>
              <a:rPr lang="en-US" sz="6400">
                <a:ea typeface="Roboto" charset="0"/>
                <a:cs typeface="Poppins Light" pitchFamily="2" charset="77"/>
              </a:rPr>
              <a:t>Module 6. Introduction to SurveyCTO</a:t>
            </a:r>
          </a:p>
        </p:txBody>
      </p:sp>
      <p:pic>
        <p:nvPicPr>
          <p:cNvPr id="26" name="Picture 25">
            <a:extLst>
              <a:ext uri="{FF2B5EF4-FFF2-40B4-BE49-F238E27FC236}">
                <a16:creationId xmlns:a16="http://schemas.microsoft.com/office/drawing/2014/main" id="{FF0E6D7E-C795-905B-5E6D-233C6839A3A4}"/>
              </a:ext>
            </a:extLst>
          </p:cNvPr>
          <p:cNvPicPr>
            <a:picLocks/>
          </p:cNvPicPr>
          <p:nvPr/>
        </p:nvPicPr>
        <p:blipFill>
          <a:blip r:embed="rId2">
            <a:extLst>
              <a:ext uri="{28A0092B-C50C-407E-A947-70E740481C1C}">
                <a14:useLocalDpi xmlns:a14="http://schemas.microsoft.com/office/drawing/2010/main" val="0"/>
              </a:ext>
            </a:extLst>
          </a:blip>
          <a:srcRect/>
          <a:stretch/>
        </p:blipFill>
        <p:spPr>
          <a:xfrm>
            <a:off x="13406139" y="23226"/>
            <a:ext cx="8229298" cy="5486198"/>
          </a:xfrm>
          <a:prstGeom prst="rect">
            <a:avLst/>
          </a:prstGeom>
        </p:spPr>
      </p:pic>
      <p:pic>
        <p:nvPicPr>
          <p:cNvPr id="27" name="Picture 26">
            <a:extLst>
              <a:ext uri="{FF2B5EF4-FFF2-40B4-BE49-F238E27FC236}">
                <a16:creationId xmlns:a16="http://schemas.microsoft.com/office/drawing/2014/main" id="{6F67D481-D644-2194-607A-9B84D4609868}"/>
              </a:ext>
            </a:extLst>
          </p:cNvPr>
          <p:cNvPicPr>
            <a:picLocks noChangeAspect="1"/>
          </p:cNvPicPr>
          <p:nvPr/>
        </p:nvPicPr>
        <p:blipFill>
          <a:blip r:embed="rId3"/>
          <a:stretch>
            <a:fillRect/>
          </a:stretch>
        </p:blipFill>
        <p:spPr>
          <a:xfrm>
            <a:off x="13426556" y="10962943"/>
            <a:ext cx="2744264" cy="2744264"/>
          </a:xfrm>
          <a:prstGeom prst="rect">
            <a:avLst/>
          </a:prstGeom>
        </p:spPr>
      </p:pic>
      <p:pic>
        <p:nvPicPr>
          <p:cNvPr id="28" name="Picture 27">
            <a:extLst>
              <a:ext uri="{FF2B5EF4-FFF2-40B4-BE49-F238E27FC236}">
                <a16:creationId xmlns:a16="http://schemas.microsoft.com/office/drawing/2014/main" id="{F2CF497C-739F-C646-DABA-C6CCBD67C6F5}"/>
              </a:ext>
            </a:extLst>
          </p:cNvPr>
          <p:cNvPicPr>
            <a:picLocks noChangeAspect="1"/>
          </p:cNvPicPr>
          <p:nvPr/>
        </p:nvPicPr>
        <p:blipFill>
          <a:blip r:embed="rId4"/>
          <a:stretch>
            <a:fillRect/>
          </a:stretch>
        </p:blipFill>
        <p:spPr>
          <a:xfrm rot="10800000">
            <a:off x="13348526" y="5485868"/>
            <a:ext cx="2744264" cy="2744264"/>
          </a:xfrm>
          <a:prstGeom prst="rect">
            <a:avLst/>
          </a:prstGeom>
        </p:spPr>
      </p:pic>
      <p:pic>
        <p:nvPicPr>
          <p:cNvPr id="30" name="Picture 29">
            <a:extLst>
              <a:ext uri="{FF2B5EF4-FFF2-40B4-BE49-F238E27FC236}">
                <a16:creationId xmlns:a16="http://schemas.microsoft.com/office/drawing/2014/main" id="{0CF72C7D-F20E-E7E1-616D-87C4063B3E49}"/>
              </a:ext>
            </a:extLst>
          </p:cNvPr>
          <p:cNvPicPr>
            <a:picLocks noChangeAspect="1"/>
          </p:cNvPicPr>
          <p:nvPr/>
        </p:nvPicPr>
        <p:blipFill>
          <a:blip r:embed="rId5"/>
          <a:stretch>
            <a:fillRect/>
          </a:stretch>
        </p:blipFill>
        <p:spPr>
          <a:xfrm>
            <a:off x="18905278" y="8278593"/>
            <a:ext cx="2744264" cy="2744264"/>
          </a:xfrm>
          <a:prstGeom prst="rect">
            <a:avLst/>
          </a:prstGeom>
        </p:spPr>
      </p:pic>
      <p:pic>
        <p:nvPicPr>
          <p:cNvPr id="31" name="Picture 30">
            <a:extLst>
              <a:ext uri="{FF2B5EF4-FFF2-40B4-BE49-F238E27FC236}">
                <a16:creationId xmlns:a16="http://schemas.microsoft.com/office/drawing/2014/main" id="{E154A98B-133C-B342-F87B-F6A7DB0C2B83}"/>
              </a:ext>
            </a:extLst>
          </p:cNvPr>
          <p:cNvPicPr>
            <a:picLocks noChangeAspect="1"/>
          </p:cNvPicPr>
          <p:nvPr/>
        </p:nvPicPr>
        <p:blipFill>
          <a:blip r:embed="rId6"/>
          <a:stretch>
            <a:fillRect/>
          </a:stretch>
        </p:blipFill>
        <p:spPr>
          <a:xfrm>
            <a:off x="21639736" y="8277144"/>
            <a:ext cx="2744264" cy="2744264"/>
          </a:xfrm>
          <a:prstGeom prst="rect">
            <a:avLst/>
          </a:prstGeom>
        </p:spPr>
      </p:pic>
      <p:pic>
        <p:nvPicPr>
          <p:cNvPr id="32" name="Picture 31">
            <a:extLst>
              <a:ext uri="{FF2B5EF4-FFF2-40B4-BE49-F238E27FC236}">
                <a16:creationId xmlns:a16="http://schemas.microsoft.com/office/drawing/2014/main" id="{95FB0377-B3EC-B510-98FC-E973582FFA85}"/>
              </a:ext>
            </a:extLst>
          </p:cNvPr>
          <p:cNvPicPr>
            <a:picLocks/>
          </p:cNvPicPr>
          <p:nvPr/>
        </p:nvPicPr>
        <p:blipFill>
          <a:blip r:embed="rId7"/>
          <a:stretch>
            <a:fillRect/>
          </a:stretch>
        </p:blipFill>
        <p:spPr>
          <a:xfrm>
            <a:off x="16154065" y="8251857"/>
            <a:ext cx="2744264" cy="2744264"/>
          </a:xfrm>
          <a:prstGeom prst="rect">
            <a:avLst/>
          </a:prstGeom>
        </p:spPr>
      </p:pic>
      <p:pic>
        <p:nvPicPr>
          <p:cNvPr id="33" name="Picture 32">
            <a:extLst>
              <a:ext uri="{FF2B5EF4-FFF2-40B4-BE49-F238E27FC236}">
                <a16:creationId xmlns:a16="http://schemas.microsoft.com/office/drawing/2014/main" id="{82E3B8F6-3360-56C6-5BA1-23FDE497C049}"/>
              </a:ext>
            </a:extLst>
          </p:cNvPr>
          <p:cNvPicPr>
            <a:picLocks noChangeAspect="1"/>
          </p:cNvPicPr>
          <p:nvPr/>
        </p:nvPicPr>
        <p:blipFill>
          <a:blip r:embed="rId8"/>
          <a:stretch>
            <a:fillRect/>
          </a:stretch>
        </p:blipFill>
        <p:spPr>
          <a:xfrm>
            <a:off x="13423602" y="8206576"/>
            <a:ext cx="2744264" cy="2744264"/>
          </a:xfrm>
          <a:prstGeom prst="rect">
            <a:avLst/>
          </a:prstGeom>
        </p:spPr>
      </p:pic>
      <p:sp>
        <p:nvSpPr>
          <p:cNvPr id="3" name="Rectangle 12">
            <a:extLst>
              <a:ext uri="{FF2B5EF4-FFF2-40B4-BE49-F238E27FC236}">
                <a16:creationId xmlns:a16="http://schemas.microsoft.com/office/drawing/2014/main" id="{4C534C9C-19B7-CD64-0597-138CF177A576}"/>
              </a:ext>
            </a:extLst>
          </p:cNvPr>
          <p:cNvSpPr>
            <a:spLocks noChangeAspect="1"/>
          </p:cNvSpPr>
          <p:nvPr/>
        </p:nvSpPr>
        <p:spPr>
          <a:xfrm flipV="1">
            <a:off x="16140295" y="46095"/>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accent4"/>
                </a:solidFill>
                <a:latin typeface="Poppins Black" pitchFamily="2" charset="77"/>
              </a:rPr>
              <a:t> </a:t>
            </a:r>
            <a:endParaRPr lang="ru-RU">
              <a:solidFill>
                <a:schemeClr val="accent4"/>
              </a:solidFill>
              <a:latin typeface="Roboto Light" panose="02000000000000000000" pitchFamily="2" charset="0"/>
            </a:endParaRPr>
          </a:p>
        </p:txBody>
      </p:sp>
      <p:pic>
        <p:nvPicPr>
          <p:cNvPr id="2" name="Picture 1" descr="A group of pink and blue logos&#10;&#10;Description automatically generated">
            <a:extLst>
              <a:ext uri="{FF2B5EF4-FFF2-40B4-BE49-F238E27FC236}">
                <a16:creationId xmlns:a16="http://schemas.microsoft.com/office/drawing/2014/main" id="{6C000BA3-A7E6-E095-CCD0-726244FCEF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0149" y="2766325"/>
            <a:ext cx="6809928" cy="2149640"/>
          </a:xfrm>
          <a:prstGeom prst="rect">
            <a:avLst/>
          </a:prstGeom>
        </p:spPr>
      </p:pic>
      <p:sp>
        <p:nvSpPr>
          <p:cNvPr id="5" name="TextBox 4">
            <a:extLst>
              <a:ext uri="{FF2B5EF4-FFF2-40B4-BE49-F238E27FC236}">
                <a16:creationId xmlns:a16="http://schemas.microsoft.com/office/drawing/2014/main" id="{A40D44E6-C607-429E-C002-05172D9DFA33}"/>
              </a:ext>
            </a:extLst>
          </p:cNvPr>
          <p:cNvSpPr txBox="1"/>
          <p:nvPr/>
        </p:nvSpPr>
        <p:spPr>
          <a:xfrm>
            <a:off x="1366326" y="5509424"/>
            <a:ext cx="9075075" cy="2554545"/>
          </a:xfrm>
          <a:prstGeom prst="rect">
            <a:avLst/>
          </a:prstGeom>
          <a:noFill/>
        </p:spPr>
        <p:txBody>
          <a:bodyPr wrap="square">
            <a:spAutoFit/>
          </a:bodyPr>
          <a:lstStyle/>
          <a:p>
            <a:r>
              <a:rPr lang="en-US" sz="8000" b="1">
                <a:solidFill>
                  <a:srgbClr val="C00000"/>
                </a:solidFill>
                <a:highlight>
                  <a:srgbClr val="FFFF00"/>
                </a:highlight>
                <a:latin typeface="Poppins" pitchFamily="2" charset="77"/>
                <a:ea typeface="Roboto Light" charset="0"/>
                <a:cs typeface="Poppins" pitchFamily="2" charset="77"/>
              </a:rPr>
              <a:t>[COUNTRY, YEAR]</a:t>
            </a:r>
          </a:p>
        </p:txBody>
      </p:sp>
    </p:spTree>
    <p:extLst>
      <p:ext uri="{BB962C8B-B14F-4D97-AF65-F5344CB8AC3E}">
        <p14:creationId xmlns:p14="http://schemas.microsoft.com/office/powerpoint/2010/main" val="3496878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854" y="150672"/>
            <a:ext cx="18122646" cy="1739908"/>
          </a:xfrm>
          <a:prstGeom prst="rect">
            <a:avLst/>
          </a:prstGeom>
        </p:spPr>
        <p:txBody>
          <a:bodyPr vert="horz" lIns="182880" tIns="91440" rIns="182880" bIns="91440" rtlCol="0" anchor="ctr">
            <a:noAutofit/>
          </a:bodyPr>
          <a:lstStyle/>
          <a:p>
            <a:pPr defTabSz="1828800">
              <a:lnSpc>
                <a:spcPct val="90000"/>
              </a:lnSpc>
              <a:spcBef>
                <a:spcPct val="0"/>
              </a:spcBef>
              <a:spcAft>
                <a:spcPts val="1200"/>
              </a:spcAft>
              <a:defRPr/>
            </a:pPr>
            <a:r>
              <a:rPr lang="en-US" sz="8000" b="1">
                <a:solidFill>
                  <a:prstClr val="black"/>
                </a:solidFill>
                <a:latin typeface="+mj-lt"/>
              </a:rPr>
              <a:t>MOVING AROUND THE SURVEY</a:t>
            </a:r>
          </a:p>
        </p:txBody>
      </p:sp>
      <p:pic>
        <p:nvPicPr>
          <p:cNvPr id="11" name="Picture 10" descr="A white background with black dots&#10;&#10;Description automatically generated">
            <a:extLst>
              <a:ext uri="{FF2B5EF4-FFF2-40B4-BE49-F238E27FC236}">
                <a16:creationId xmlns:a16="http://schemas.microsoft.com/office/drawing/2014/main" id="{45F9C364-3624-5692-7817-F63A4AFCE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848" y="2815004"/>
            <a:ext cx="6005016" cy="10058400"/>
          </a:xfrm>
          <a:prstGeom prst="rect">
            <a:avLst/>
          </a:prstGeom>
        </p:spPr>
      </p:pic>
      <p:pic>
        <p:nvPicPr>
          <p:cNvPr id="9" name="Picture 8" descr="A close-up of a screen&#10;&#10;Description automatically generated">
            <a:extLst>
              <a:ext uri="{FF2B5EF4-FFF2-40B4-BE49-F238E27FC236}">
                <a16:creationId xmlns:a16="http://schemas.microsoft.com/office/drawing/2014/main" id="{9D2AC3E1-5741-6F7F-FBE9-F711FEDBE5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507" y="2815004"/>
            <a:ext cx="6005016" cy="10058400"/>
          </a:xfrm>
          <a:prstGeom prst="rect">
            <a:avLst/>
          </a:prstGeom>
        </p:spPr>
      </p:pic>
      <p:sp>
        <p:nvSpPr>
          <p:cNvPr id="3" name="TextBox 2">
            <a:extLst>
              <a:ext uri="{FF2B5EF4-FFF2-40B4-BE49-F238E27FC236}">
                <a16:creationId xmlns:a16="http://schemas.microsoft.com/office/drawing/2014/main" id="{9D716600-4243-AF6E-D8CE-12E8E1529B75}"/>
              </a:ext>
            </a:extLst>
          </p:cNvPr>
          <p:cNvSpPr txBox="1"/>
          <p:nvPr/>
        </p:nvSpPr>
        <p:spPr>
          <a:xfrm>
            <a:off x="505556" y="1521794"/>
            <a:ext cx="23687943" cy="830997"/>
          </a:xfrm>
          <a:prstGeom prst="rect">
            <a:avLst/>
          </a:prstGeom>
          <a:noFill/>
        </p:spPr>
        <p:txBody>
          <a:bodyPr wrap="square">
            <a:spAutoFit/>
          </a:bodyPr>
          <a:lstStyle/>
          <a:p>
            <a:r>
              <a:rPr lang="en-US" sz="4800" b="1">
                <a:solidFill>
                  <a:srgbClr val="C00000"/>
                </a:solidFill>
                <a:highlight>
                  <a:srgbClr val="FFFF00"/>
                </a:highlight>
              </a:rPr>
              <a:t>Note for facilitators: Update this slide with the questionnaire to be used in your study.</a:t>
            </a:r>
          </a:p>
        </p:txBody>
      </p:sp>
    </p:spTree>
    <p:extLst>
      <p:ext uri="{BB962C8B-B14F-4D97-AF65-F5344CB8AC3E}">
        <p14:creationId xmlns:p14="http://schemas.microsoft.com/office/powerpoint/2010/main" val="2095986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7787" y="356984"/>
            <a:ext cx="2825496" cy="1739908"/>
          </a:xfrm>
          <a:prstGeom prst="rect">
            <a:avLst/>
          </a:prstGeom>
        </p:spPr>
        <p:txBody>
          <a:bodyPr vert="horz" lIns="182880" tIns="91440" rIns="182880" bIns="91440" rtlCol="0" anchor="ctr">
            <a:noAutofit/>
          </a:bodyPr>
          <a:lstStyle/>
          <a:p>
            <a:pPr>
              <a:lnSpc>
                <a:spcPct val="90000"/>
              </a:lnSpc>
              <a:spcBef>
                <a:spcPct val="0"/>
              </a:spcBef>
              <a:spcAft>
                <a:spcPts val="1200"/>
              </a:spcAft>
            </a:pPr>
            <a:r>
              <a:rPr lang="en-US" sz="8000" b="1">
                <a:latin typeface="+mj-lt"/>
              </a:rPr>
              <a:t>GPS</a:t>
            </a:r>
            <a:endParaRPr lang="en-US" sz="8000" b="1">
              <a:latin typeface="+mj-lt"/>
              <a:ea typeface="+mj-ea"/>
              <a:cs typeface="+mj-cs"/>
            </a:endParaRPr>
          </a:p>
        </p:txBody>
      </p:sp>
      <p:sp>
        <p:nvSpPr>
          <p:cNvPr id="2" name="Content Placeholder 5">
            <a:extLst>
              <a:ext uri="{FF2B5EF4-FFF2-40B4-BE49-F238E27FC236}">
                <a16:creationId xmlns:a16="http://schemas.microsoft.com/office/drawing/2014/main" id="{08863033-99A8-006B-6BF7-60B786FDDD9B}"/>
              </a:ext>
            </a:extLst>
          </p:cNvPr>
          <p:cNvSpPr txBox="1">
            <a:spLocks/>
          </p:cNvSpPr>
          <p:nvPr/>
        </p:nvSpPr>
        <p:spPr>
          <a:xfrm>
            <a:off x="437787" y="2954282"/>
            <a:ext cx="22051432" cy="882518"/>
          </a:xfrm>
          <a:prstGeom prst="rect">
            <a:avLst/>
          </a:prstGeom>
        </p:spPr>
        <p:txBody>
          <a:bodyPr vert="horz" lIns="182880" tIns="91440" rIns="182880" bIns="9144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90000"/>
              </a:lnSpc>
              <a:spcBef>
                <a:spcPts val="100"/>
              </a:spcBef>
              <a:spcAft>
                <a:spcPts val="500"/>
              </a:spcAft>
            </a:pPr>
            <a:r>
              <a:rPr lang="en-US" sz="4800"/>
              <a:t>Where possible, wait until you have a precision of &lt;10m.</a:t>
            </a:r>
          </a:p>
          <a:p>
            <a:pPr marL="0" indent="0">
              <a:lnSpc>
                <a:spcPct val="90000"/>
              </a:lnSpc>
              <a:spcBef>
                <a:spcPts val="100"/>
              </a:spcBef>
              <a:spcAft>
                <a:spcPts val="500"/>
              </a:spcAft>
              <a:buNone/>
            </a:pPr>
            <a:endParaRPr lang="en-US" sz="4800"/>
          </a:p>
          <a:p>
            <a:pPr marL="0" indent="-457200">
              <a:lnSpc>
                <a:spcPct val="90000"/>
              </a:lnSpc>
              <a:spcBef>
                <a:spcPts val="100"/>
              </a:spcBef>
              <a:spcAft>
                <a:spcPts val="500"/>
              </a:spcAft>
            </a:pPr>
            <a:r>
              <a:rPr lang="en-US" sz="4800"/>
              <a:t>Remember you will not be asked for GPS if you are at an « informal » outlet.</a:t>
            </a:r>
          </a:p>
        </p:txBody>
      </p:sp>
      <p:pic>
        <p:nvPicPr>
          <p:cNvPr id="5" name="Picture 4" descr="A screenshot of a phone&#10;&#10;Description automatically generated">
            <a:extLst>
              <a:ext uri="{FF2B5EF4-FFF2-40B4-BE49-F238E27FC236}">
                <a16:creationId xmlns:a16="http://schemas.microsoft.com/office/drawing/2014/main" id="{9E5FFF91-E3EA-DEE9-018A-E39869C5A1BF}"/>
              </a:ext>
            </a:extLst>
          </p:cNvPr>
          <p:cNvPicPr>
            <a:picLocks noChangeAspect="1"/>
          </p:cNvPicPr>
          <p:nvPr/>
        </p:nvPicPr>
        <p:blipFill rotWithShape="1">
          <a:blip r:embed="rId3">
            <a:extLst>
              <a:ext uri="{28A0092B-C50C-407E-A947-70E740481C1C}">
                <a14:useLocalDpi xmlns:a14="http://schemas.microsoft.com/office/drawing/2010/main" val="0"/>
              </a:ext>
            </a:extLst>
          </a:blip>
          <a:srcRect b="62299"/>
          <a:stretch/>
        </p:blipFill>
        <p:spPr>
          <a:xfrm>
            <a:off x="6147288" y="6258658"/>
            <a:ext cx="10941199" cy="6909288"/>
          </a:xfrm>
          <a:prstGeom prst="rect">
            <a:avLst/>
          </a:prstGeom>
        </p:spPr>
      </p:pic>
      <p:sp>
        <p:nvSpPr>
          <p:cNvPr id="6" name="TextBox 5">
            <a:extLst>
              <a:ext uri="{FF2B5EF4-FFF2-40B4-BE49-F238E27FC236}">
                <a16:creationId xmlns:a16="http://schemas.microsoft.com/office/drawing/2014/main" id="{481FDF91-B9DD-BB3B-CABD-43E37366644E}"/>
              </a:ext>
            </a:extLst>
          </p:cNvPr>
          <p:cNvSpPr txBox="1"/>
          <p:nvPr/>
        </p:nvSpPr>
        <p:spPr>
          <a:xfrm>
            <a:off x="437787" y="1852844"/>
            <a:ext cx="23031450" cy="830997"/>
          </a:xfrm>
          <a:prstGeom prst="rect">
            <a:avLst/>
          </a:prstGeom>
          <a:noFill/>
        </p:spPr>
        <p:txBody>
          <a:bodyPr wrap="square">
            <a:spAutoFit/>
          </a:bodyPr>
          <a:lstStyle/>
          <a:p>
            <a:r>
              <a:rPr lang="en-US" sz="4800" b="1">
                <a:solidFill>
                  <a:srgbClr val="C00000"/>
                </a:solidFill>
                <a:highlight>
                  <a:srgbClr val="FFFF00"/>
                </a:highlight>
              </a:rPr>
              <a:t>Note for facilitators: Update this slide with the questionnaire to be used in your study.</a:t>
            </a:r>
          </a:p>
        </p:txBody>
      </p:sp>
    </p:spTree>
    <p:extLst>
      <p:ext uri="{BB962C8B-B14F-4D97-AF65-F5344CB8AC3E}">
        <p14:creationId xmlns:p14="http://schemas.microsoft.com/office/powerpoint/2010/main" val="3647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854" y="297295"/>
            <a:ext cx="15252192" cy="1739908"/>
          </a:xfrm>
          <a:prstGeom prst="rect">
            <a:avLst/>
          </a:prstGeom>
        </p:spPr>
        <p:txBody>
          <a:bodyPr vert="horz" lIns="182880" tIns="91440" rIns="182880" bIns="91440" rtlCol="0" anchor="ctr">
            <a:noAutofit/>
          </a:bodyPr>
          <a:lstStyle/>
          <a:p>
            <a:pPr>
              <a:lnSpc>
                <a:spcPct val="90000"/>
              </a:lnSpc>
              <a:spcBef>
                <a:spcPct val="0"/>
              </a:spcBef>
              <a:spcAft>
                <a:spcPts val="1200"/>
              </a:spcAft>
            </a:pPr>
            <a:r>
              <a:rPr lang="en-US" sz="8000" b="1">
                <a:latin typeface="+mj-lt"/>
              </a:rPr>
              <a:t>OBTAIN CONSENT</a:t>
            </a:r>
          </a:p>
        </p:txBody>
      </p:sp>
      <p:sp>
        <p:nvSpPr>
          <p:cNvPr id="28" name="Content Placeholder 5">
            <a:extLst>
              <a:ext uri="{FF2B5EF4-FFF2-40B4-BE49-F238E27FC236}">
                <a16:creationId xmlns:a16="http://schemas.microsoft.com/office/drawing/2014/main" id="{C4F176D4-18B5-4C45-9E2B-AE8DE8CF4D77}"/>
              </a:ext>
            </a:extLst>
          </p:cNvPr>
          <p:cNvSpPr txBox="1">
            <a:spLocks/>
          </p:cNvSpPr>
          <p:nvPr/>
        </p:nvSpPr>
        <p:spPr>
          <a:xfrm>
            <a:off x="360730" y="2782241"/>
            <a:ext cx="23337470" cy="3392592"/>
          </a:xfrm>
          <a:prstGeom prst="rect">
            <a:avLst/>
          </a:prstGeom>
        </p:spPr>
        <p:txBody>
          <a:bodyPr vert="horz" lIns="182880" tIns="91440" rIns="182880" bIns="9144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nSpc>
                <a:spcPct val="90000"/>
              </a:lnSpc>
              <a:spcBef>
                <a:spcPts val="100"/>
              </a:spcBef>
              <a:spcAft>
                <a:spcPts val="500"/>
              </a:spcAft>
            </a:pPr>
            <a:r>
              <a:rPr lang="en-US" sz="4800"/>
              <a:t>Complete Section 0: Form Selection and Section 1: Census information ***before entering an outlet.***</a:t>
            </a:r>
          </a:p>
          <a:p>
            <a:pPr marL="0" indent="0">
              <a:lnSpc>
                <a:spcPct val="90000"/>
              </a:lnSpc>
              <a:spcBef>
                <a:spcPts val="100"/>
              </a:spcBef>
              <a:spcAft>
                <a:spcPts val="500"/>
              </a:spcAft>
              <a:buNone/>
            </a:pPr>
            <a:endParaRPr lang="en-US" sz="4800"/>
          </a:p>
          <a:p>
            <a:pPr marL="0" indent="-457200">
              <a:lnSpc>
                <a:spcPct val="90000"/>
              </a:lnSpc>
              <a:spcBef>
                <a:spcPts val="100"/>
              </a:spcBef>
              <a:spcAft>
                <a:spcPts val="500"/>
              </a:spcAft>
            </a:pPr>
            <a:r>
              <a:rPr lang="en-US" sz="4800"/>
              <a:t>Then, proceed to the outlet and begin Section 2: Eligibility and Consent.</a:t>
            </a:r>
          </a:p>
        </p:txBody>
      </p:sp>
      <p:pic>
        <p:nvPicPr>
          <p:cNvPr id="13" name="Picture 12" descr="A screenshot of a cell phone&#10;&#10;Description automatically generated">
            <a:extLst>
              <a:ext uri="{FF2B5EF4-FFF2-40B4-BE49-F238E27FC236}">
                <a16:creationId xmlns:a16="http://schemas.microsoft.com/office/drawing/2014/main" id="{C0C54622-57A7-888E-A356-EF07397DD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6174833"/>
            <a:ext cx="6005015" cy="10058400"/>
          </a:xfrm>
          <a:prstGeom prst="rect">
            <a:avLst/>
          </a:prstGeom>
        </p:spPr>
      </p:pic>
      <p:pic>
        <p:nvPicPr>
          <p:cNvPr id="15" name="Picture 14" descr="A screenshot of a document&#10;&#10;Description automatically generated">
            <a:extLst>
              <a:ext uri="{FF2B5EF4-FFF2-40B4-BE49-F238E27FC236}">
                <a16:creationId xmlns:a16="http://schemas.microsoft.com/office/drawing/2014/main" id="{F740FC3C-D2AE-DDA1-F151-524FF1602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205" y="6174833"/>
            <a:ext cx="6005015" cy="10058400"/>
          </a:xfrm>
          <a:prstGeom prst="rect">
            <a:avLst/>
          </a:prstGeom>
        </p:spPr>
      </p:pic>
      <p:sp>
        <p:nvSpPr>
          <p:cNvPr id="3" name="TextBox 2">
            <a:extLst>
              <a:ext uri="{FF2B5EF4-FFF2-40B4-BE49-F238E27FC236}">
                <a16:creationId xmlns:a16="http://schemas.microsoft.com/office/drawing/2014/main" id="{14690368-1C1D-88DC-A333-722D9115C59E}"/>
              </a:ext>
            </a:extLst>
          </p:cNvPr>
          <p:cNvSpPr txBox="1"/>
          <p:nvPr/>
        </p:nvSpPr>
        <p:spPr>
          <a:xfrm>
            <a:off x="355854" y="1751444"/>
            <a:ext cx="22572973" cy="830997"/>
          </a:xfrm>
          <a:prstGeom prst="rect">
            <a:avLst/>
          </a:prstGeom>
          <a:noFill/>
        </p:spPr>
        <p:txBody>
          <a:bodyPr wrap="square">
            <a:spAutoFit/>
          </a:bodyPr>
          <a:lstStyle/>
          <a:p>
            <a:r>
              <a:rPr lang="en-US" sz="4800" b="1">
                <a:solidFill>
                  <a:srgbClr val="C00000"/>
                </a:solidFill>
                <a:highlight>
                  <a:srgbClr val="FFFF00"/>
                </a:highlight>
              </a:rPr>
              <a:t>Note for facilitators: Update this slide with the questionnaire to be used in your study.</a:t>
            </a:r>
          </a:p>
        </p:txBody>
      </p:sp>
    </p:spTree>
    <p:extLst>
      <p:ext uri="{BB962C8B-B14F-4D97-AF65-F5344CB8AC3E}">
        <p14:creationId xmlns:p14="http://schemas.microsoft.com/office/powerpoint/2010/main" val="195309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2504" y="227885"/>
            <a:ext cx="17913096" cy="1739908"/>
          </a:xfrm>
          <a:prstGeom prst="rect">
            <a:avLst/>
          </a:prstGeom>
        </p:spPr>
        <p:txBody>
          <a:bodyPr vert="horz" lIns="182880" tIns="91440" rIns="182880" bIns="91440" rtlCol="0" anchor="ctr">
            <a:noAutofit/>
          </a:bodyPr>
          <a:lstStyle/>
          <a:p>
            <a:pPr>
              <a:lnSpc>
                <a:spcPct val="90000"/>
              </a:lnSpc>
              <a:spcBef>
                <a:spcPct val="0"/>
              </a:spcBef>
              <a:spcAft>
                <a:spcPts val="1200"/>
              </a:spcAft>
            </a:pPr>
            <a:r>
              <a:rPr lang="fr-FR" sz="8000" b="1">
                <a:latin typeface="+mj-lt"/>
              </a:rPr>
              <a:t>DIFFERENT TYPES OF QUESTIONS</a:t>
            </a:r>
            <a:endParaRPr lang="en-US" sz="8000" b="1">
              <a:latin typeface="+mj-lt"/>
              <a:ea typeface="+mj-ea"/>
              <a:cs typeface="+mj-cs"/>
            </a:endParaRPr>
          </a:p>
        </p:txBody>
      </p:sp>
      <p:pic>
        <p:nvPicPr>
          <p:cNvPr id="19" name="Picture 18" descr="A screenshot of a survey&#10;&#10;Description automatically generated">
            <a:extLst>
              <a:ext uri="{FF2B5EF4-FFF2-40B4-BE49-F238E27FC236}">
                <a16:creationId xmlns:a16="http://schemas.microsoft.com/office/drawing/2014/main" id="{854F34E2-5692-5D78-A819-F77F45CF7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619" y="2882106"/>
            <a:ext cx="5459104" cy="9144000"/>
          </a:xfrm>
          <a:prstGeom prst="rect">
            <a:avLst/>
          </a:prstGeom>
        </p:spPr>
      </p:pic>
      <p:pic>
        <p:nvPicPr>
          <p:cNvPr id="21" name="Picture 20" descr="A screenshot of a phone&#10;&#10;Description automatically generated">
            <a:extLst>
              <a:ext uri="{FF2B5EF4-FFF2-40B4-BE49-F238E27FC236}">
                <a16:creationId xmlns:a16="http://schemas.microsoft.com/office/drawing/2014/main" id="{A71B7AF8-0659-38B5-5FC6-A2CBDB201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4833" y="3885571"/>
            <a:ext cx="5459104" cy="9144000"/>
          </a:xfrm>
          <a:prstGeom prst="rect">
            <a:avLst/>
          </a:prstGeom>
        </p:spPr>
      </p:pic>
      <p:pic>
        <p:nvPicPr>
          <p:cNvPr id="23" name="Picture 22" descr="A screenshot of a phone&#10;&#10;Description automatically generated">
            <a:extLst>
              <a:ext uri="{FF2B5EF4-FFF2-40B4-BE49-F238E27FC236}">
                <a16:creationId xmlns:a16="http://schemas.microsoft.com/office/drawing/2014/main" id="{83CE310B-E769-8201-51E9-D46F0622D5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6940" y="2671090"/>
            <a:ext cx="5459104" cy="9144000"/>
          </a:xfrm>
          <a:prstGeom prst="rect">
            <a:avLst/>
          </a:prstGeom>
        </p:spPr>
      </p:pic>
      <p:sp>
        <p:nvSpPr>
          <p:cNvPr id="5" name="Rectangle: Rounded Corners 4">
            <a:extLst>
              <a:ext uri="{FF2B5EF4-FFF2-40B4-BE49-F238E27FC236}">
                <a16:creationId xmlns:a16="http://schemas.microsoft.com/office/drawing/2014/main" id="{B29E301A-FE7C-A0A5-200C-17FA3840C154}"/>
              </a:ext>
            </a:extLst>
          </p:cNvPr>
          <p:cNvSpPr/>
          <p:nvPr/>
        </p:nvSpPr>
        <p:spPr>
          <a:xfrm>
            <a:off x="3784171" y="8457571"/>
            <a:ext cx="3390352" cy="173990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t>Select one</a:t>
            </a:r>
          </a:p>
        </p:txBody>
      </p:sp>
      <p:sp>
        <p:nvSpPr>
          <p:cNvPr id="7" name="Rectangle: Rounded Corners 6">
            <a:extLst>
              <a:ext uri="{FF2B5EF4-FFF2-40B4-BE49-F238E27FC236}">
                <a16:creationId xmlns:a16="http://schemas.microsoft.com/office/drawing/2014/main" id="{B74EC56A-93BF-B531-A44A-5C82AED36AC3}"/>
              </a:ext>
            </a:extLst>
          </p:cNvPr>
          <p:cNvSpPr/>
          <p:nvPr/>
        </p:nvSpPr>
        <p:spPr>
          <a:xfrm>
            <a:off x="10277326" y="9805725"/>
            <a:ext cx="3390352" cy="173990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t>Select multiple</a:t>
            </a:r>
          </a:p>
        </p:txBody>
      </p:sp>
      <p:sp>
        <p:nvSpPr>
          <p:cNvPr id="8" name="Rectangle: Rounded Corners 7">
            <a:extLst>
              <a:ext uri="{FF2B5EF4-FFF2-40B4-BE49-F238E27FC236}">
                <a16:creationId xmlns:a16="http://schemas.microsoft.com/office/drawing/2014/main" id="{904E49E2-3357-5A3A-9E16-B0FC3AF8724F}"/>
              </a:ext>
            </a:extLst>
          </p:cNvPr>
          <p:cNvSpPr/>
          <p:nvPr/>
        </p:nvSpPr>
        <p:spPr>
          <a:xfrm>
            <a:off x="14126140" y="6373136"/>
            <a:ext cx="3390352" cy="173990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t>Free text</a:t>
            </a:r>
          </a:p>
        </p:txBody>
      </p:sp>
      <p:sp>
        <p:nvSpPr>
          <p:cNvPr id="9" name="Rectangle: Rounded Corners 8">
            <a:extLst>
              <a:ext uri="{FF2B5EF4-FFF2-40B4-BE49-F238E27FC236}">
                <a16:creationId xmlns:a16="http://schemas.microsoft.com/office/drawing/2014/main" id="{A532CD0E-0B63-EFFC-0235-C1A3E5C2B0E7}"/>
              </a:ext>
            </a:extLst>
          </p:cNvPr>
          <p:cNvSpPr/>
          <p:nvPr/>
        </p:nvSpPr>
        <p:spPr>
          <a:xfrm>
            <a:off x="21365306" y="9626463"/>
            <a:ext cx="2049286" cy="173990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t>Etc. </a:t>
            </a:r>
          </a:p>
        </p:txBody>
      </p:sp>
      <p:sp>
        <p:nvSpPr>
          <p:cNvPr id="3" name="TextBox 2">
            <a:extLst>
              <a:ext uri="{FF2B5EF4-FFF2-40B4-BE49-F238E27FC236}">
                <a16:creationId xmlns:a16="http://schemas.microsoft.com/office/drawing/2014/main" id="{D36DEEBF-C582-F4A2-D9E6-44C22372793F}"/>
              </a:ext>
            </a:extLst>
          </p:cNvPr>
          <p:cNvSpPr txBox="1"/>
          <p:nvPr/>
        </p:nvSpPr>
        <p:spPr>
          <a:xfrm>
            <a:off x="222504" y="1680186"/>
            <a:ext cx="22961878" cy="830997"/>
          </a:xfrm>
          <a:prstGeom prst="rect">
            <a:avLst/>
          </a:prstGeom>
          <a:noFill/>
        </p:spPr>
        <p:txBody>
          <a:bodyPr wrap="square">
            <a:spAutoFit/>
          </a:bodyPr>
          <a:lstStyle/>
          <a:p>
            <a:r>
              <a:rPr lang="en-US" sz="4800" b="1">
                <a:solidFill>
                  <a:srgbClr val="C00000"/>
                </a:solidFill>
                <a:highlight>
                  <a:srgbClr val="FFFF00"/>
                </a:highlight>
              </a:rPr>
              <a:t>Note for facilitators: Update this slide with the questionnaire to be used in your study.</a:t>
            </a:r>
          </a:p>
        </p:txBody>
      </p:sp>
    </p:spTree>
    <p:extLst>
      <p:ext uri="{BB962C8B-B14F-4D97-AF65-F5344CB8AC3E}">
        <p14:creationId xmlns:p14="http://schemas.microsoft.com/office/powerpoint/2010/main" val="3524864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7238" y="213364"/>
            <a:ext cx="16529036" cy="1739908"/>
          </a:xfrm>
          <a:prstGeom prst="rect">
            <a:avLst/>
          </a:prstGeom>
        </p:spPr>
        <p:txBody>
          <a:bodyPr vert="horz" lIns="182880" tIns="91440" rIns="182880" bIns="91440" rtlCol="0" anchor="ctr">
            <a:noAutofit/>
          </a:bodyPr>
          <a:lstStyle/>
          <a:p>
            <a:pPr>
              <a:lnSpc>
                <a:spcPct val="90000"/>
              </a:lnSpc>
              <a:spcBef>
                <a:spcPct val="0"/>
              </a:spcBef>
              <a:spcAft>
                <a:spcPts val="1200"/>
              </a:spcAft>
            </a:pPr>
            <a:r>
              <a:rPr lang="fr-FR" sz="8000" b="1">
                <a:latin typeface="+mj-lt"/>
              </a:rPr>
              <a:t>WARNING TYPES</a:t>
            </a:r>
          </a:p>
        </p:txBody>
      </p:sp>
      <p:pic>
        <p:nvPicPr>
          <p:cNvPr id="25" name="Picture 24" descr="A screenshot of a phone&#10;&#10;Description automatically generated">
            <a:extLst>
              <a:ext uri="{FF2B5EF4-FFF2-40B4-BE49-F238E27FC236}">
                <a16:creationId xmlns:a16="http://schemas.microsoft.com/office/drawing/2014/main" id="{BA4491FF-CCE8-F9D7-39C3-74F0520F0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482" y="2998846"/>
            <a:ext cx="7620000" cy="12763500"/>
          </a:xfrm>
          <a:prstGeom prst="rect">
            <a:avLst/>
          </a:prstGeom>
        </p:spPr>
      </p:pic>
      <p:pic>
        <p:nvPicPr>
          <p:cNvPr id="27" name="Picture 26" descr="A screenshot of a phone&#10;&#10;Description automatically generated">
            <a:extLst>
              <a:ext uri="{FF2B5EF4-FFF2-40B4-BE49-F238E27FC236}">
                <a16:creationId xmlns:a16="http://schemas.microsoft.com/office/drawing/2014/main" id="{C8666763-475F-A1B3-0A71-A0C40A15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6519" y="2998845"/>
            <a:ext cx="8159511" cy="13667181"/>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095FC711-D4BF-FA03-B146-DBC48ACA4A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151" y="7534579"/>
            <a:ext cx="8000958" cy="13401605"/>
          </a:xfrm>
          <a:prstGeom prst="rect">
            <a:avLst/>
          </a:prstGeom>
        </p:spPr>
      </p:pic>
      <p:sp>
        <p:nvSpPr>
          <p:cNvPr id="3" name="TextBox 2">
            <a:extLst>
              <a:ext uri="{FF2B5EF4-FFF2-40B4-BE49-F238E27FC236}">
                <a16:creationId xmlns:a16="http://schemas.microsoft.com/office/drawing/2014/main" id="{606A86BE-3F8A-4951-1C5D-3AF079A2BCCE}"/>
              </a:ext>
            </a:extLst>
          </p:cNvPr>
          <p:cNvSpPr txBox="1"/>
          <p:nvPr/>
        </p:nvSpPr>
        <p:spPr>
          <a:xfrm>
            <a:off x="528550" y="1691229"/>
            <a:ext cx="23093449" cy="830997"/>
          </a:xfrm>
          <a:prstGeom prst="rect">
            <a:avLst/>
          </a:prstGeom>
          <a:noFill/>
        </p:spPr>
        <p:txBody>
          <a:bodyPr wrap="square">
            <a:spAutoFit/>
          </a:bodyPr>
          <a:lstStyle/>
          <a:p>
            <a:r>
              <a:rPr lang="en-US" sz="4800" b="1">
                <a:solidFill>
                  <a:srgbClr val="C00000"/>
                </a:solidFill>
                <a:highlight>
                  <a:srgbClr val="FFFF00"/>
                </a:highlight>
              </a:rPr>
              <a:t>Note for facilitators: Update this slide with the questionnaire to be used in your study.</a:t>
            </a:r>
          </a:p>
        </p:txBody>
      </p:sp>
    </p:spTree>
    <p:extLst>
      <p:ext uri="{BB962C8B-B14F-4D97-AF65-F5344CB8AC3E}">
        <p14:creationId xmlns:p14="http://schemas.microsoft.com/office/powerpoint/2010/main" val="1738804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610" y="455342"/>
            <a:ext cx="13318480" cy="1323439"/>
          </a:xfrm>
          <a:prstGeom prst="rect">
            <a:avLst/>
          </a:prstGeom>
          <a:noFill/>
        </p:spPr>
        <p:txBody>
          <a:bodyPr wrap="square" rtlCol="0">
            <a:spAutoFit/>
          </a:bodyPr>
          <a:lstStyle/>
          <a:p>
            <a:pPr defTabSz="1828800">
              <a:defRPr/>
            </a:pPr>
            <a:r>
              <a:rPr lang="fr-FR" sz="8000" b="1">
                <a:solidFill>
                  <a:prstClr val="black"/>
                </a:solidFill>
                <a:latin typeface="+mj-lt"/>
              </a:rPr>
              <a:t>ADD A NEW GROUP</a:t>
            </a:r>
            <a:endParaRPr lang="en-US" sz="8000" b="1">
              <a:solidFill>
                <a:prstClr val="black"/>
              </a:solidFill>
              <a:latin typeface="+mj-lt"/>
            </a:endParaRPr>
          </a:p>
        </p:txBody>
      </p:sp>
      <p:sp>
        <p:nvSpPr>
          <p:cNvPr id="10" name="Content Placeholder 5">
            <a:extLst>
              <a:ext uri="{FF2B5EF4-FFF2-40B4-BE49-F238E27FC236}">
                <a16:creationId xmlns:a16="http://schemas.microsoft.com/office/drawing/2014/main" id="{0984E0E0-DD76-4657-9B87-1C669936E1FE}"/>
              </a:ext>
            </a:extLst>
          </p:cNvPr>
          <p:cNvSpPr>
            <a:spLocks noGrp="1"/>
          </p:cNvSpPr>
          <p:nvPr>
            <p:ph idx="4294967295"/>
          </p:nvPr>
        </p:nvSpPr>
        <p:spPr>
          <a:xfrm>
            <a:off x="522610" y="2968467"/>
            <a:ext cx="16260440" cy="5251450"/>
          </a:xfrm>
        </p:spPr>
        <p:txBody>
          <a:bodyPr vert="horz" wrap="square" lIns="182880" tIns="91440" rIns="182880" bIns="91440" rtlCol="0">
            <a:noAutofit/>
          </a:bodyPr>
          <a:lstStyle/>
          <a:p>
            <a:pPr>
              <a:spcBef>
                <a:spcPts val="100"/>
              </a:spcBef>
              <a:spcAft>
                <a:spcPts val="500"/>
              </a:spcAft>
            </a:pPr>
            <a:r>
              <a:rPr lang="en-US" sz="4800"/>
              <a:t>In several sections of the questionnaire, SurveyCTO will ask you to confirm that you wish to add another record, called a "group" in the application:</a:t>
            </a:r>
          </a:p>
          <a:p>
            <a:pPr lvl="1">
              <a:spcBef>
                <a:spcPts val="100"/>
              </a:spcBef>
              <a:spcAft>
                <a:spcPts val="500"/>
              </a:spcAft>
              <a:buFont typeface="Courier New" panose="02070309020205020404" pitchFamily="49" charset="0"/>
              <a:buChar char="o"/>
            </a:pPr>
            <a:r>
              <a:rPr lang="en-US" sz="4800"/>
              <a:t>Audit of antimalarial drugs</a:t>
            </a:r>
          </a:p>
          <a:p>
            <a:pPr lvl="1">
              <a:spcBef>
                <a:spcPts val="100"/>
              </a:spcBef>
              <a:spcAft>
                <a:spcPts val="500"/>
              </a:spcAft>
              <a:buFont typeface="Courier New" panose="02070309020205020404" pitchFamily="49" charset="0"/>
              <a:buChar char="o"/>
            </a:pPr>
            <a:r>
              <a:rPr lang="en-US" sz="4800"/>
              <a:t>Audit of RDTs</a:t>
            </a:r>
          </a:p>
          <a:p>
            <a:pPr lvl="1">
              <a:spcBef>
                <a:spcPts val="100"/>
              </a:spcBef>
              <a:spcAft>
                <a:spcPts val="500"/>
              </a:spcAft>
              <a:buFont typeface="Courier New" panose="02070309020205020404" pitchFamily="49" charset="0"/>
              <a:buChar char="o"/>
            </a:pPr>
            <a:r>
              <a:rPr lang="en-US" sz="4800"/>
              <a:t>List of anti-malarial suppliers</a:t>
            </a:r>
          </a:p>
          <a:p>
            <a:pPr lvl="1">
              <a:spcBef>
                <a:spcPts val="100"/>
              </a:spcBef>
              <a:spcAft>
                <a:spcPts val="500"/>
              </a:spcAft>
              <a:buFont typeface="Courier New" panose="02070309020205020404" pitchFamily="49" charset="0"/>
              <a:buChar char="o"/>
            </a:pPr>
            <a:r>
              <a:rPr lang="en-US" sz="4800"/>
              <a:t>List of RDT suppliers</a:t>
            </a:r>
          </a:p>
        </p:txBody>
      </p:sp>
      <p:sp>
        <p:nvSpPr>
          <p:cNvPr id="3" name="Content Placeholder 5">
            <a:extLst>
              <a:ext uri="{FF2B5EF4-FFF2-40B4-BE49-F238E27FC236}">
                <a16:creationId xmlns:a16="http://schemas.microsoft.com/office/drawing/2014/main" id="{E0FA8C64-DFAD-A733-DDB7-D6377DFD3905}"/>
              </a:ext>
            </a:extLst>
          </p:cNvPr>
          <p:cNvSpPr txBox="1">
            <a:spLocks/>
          </p:cNvSpPr>
          <p:nvPr/>
        </p:nvSpPr>
        <p:spPr>
          <a:xfrm>
            <a:off x="4018458" y="8566512"/>
            <a:ext cx="12215341" cy="2401446"/>
          </a:xfrm>
          <a:prstGeom prst="rect">
            <a:avLst/>
          </a:prstGeom>
        </p:spPr>
        <p:txBody>
          <a:bodyPr vert="horz" lIns="182880" tIns="91440" rIns="182880" bIns="9144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90000"/>
              </a:lnSpc>
              <a:spcBef>
                <a:spcPts val="100"/>
              </a:spcBef>
              <a:spcAft>
                <a:spcPts val="500"/>
              </a:spcAft>
              <a:buNone/>
            </a:pPr>
            <a:r>
              <a:rPr lang="en-US" sz="4800"/>
              <a:t>Select "</a:t>
            </a:r>
            <a:r>
              <a:rPr lang="en-US" sz="4800" b="1"/>
              <a:t>Add a group</a:t>
            </a:r>
            <a:r>
              <a:rPr lang="en-US" sz="4800"/>
              <a:t>" to add data. For example, another antimalarial or another RDT in the audit.</a:t>
            </a:r>
          </a:p>
        </p:txBody>
      </p:sp>
      <p:sp>
        <p:nvSpPr>
          <p:cNvPr id="5" name="Content Placeholder 5">
            <a:extLst>
              <a:ext uri="{FF2B5EF4-FFF2-40B4-BE49-F238E27FC236}">
                <a16:creationId xmlns:a16="http://schemas.microsoft.com/office/drawing/2014/main" id="{252982A2-156B-B0F7-27B3-2B102525B043}"/>
              </a:ext>
            </a:extLst>
          </p:cNvPr>
          <p:cNvSpPr txBox="1">
            <a:spLocks/>
          </p:cNvSpPr>
          <p:nvPr/>
        </p:nvSpPr>
        <p:spPr>
          <a:xfrm>
            <a:off x="4018458" y="11314554"/>
            <a:ext cx="12215341" cy="2401446"/>
          </a:xfrm>
          <a:prstGeom prst="rect">
            <a:avLst/>
          </a:prstGeom>
        </p:spPr>
        <p:txBody>
          <a:bodyPr vert="horz" lIns="182880" tIns="91440" rIns="182880" bIns="9144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90000"/>
              </a:lnSpc>
              <a:spcBef>
                <a:spcPts val="100"/>
              </a:spcBef>
              <a:spcAft>
                <a:spcPts val="500"/>
              </a:spcAft>
              <a:buNone/>
            </a:pPr>
            <a:r>
              <a:rPr lang="en-US" sz="4800"/>
              <a:t>Select "</a:t>
            </a:r>
            <a:r>
              <a:rPr lang="en-US" sz="4800" b="1"/>
              <a:t>Do not add</a:t>
            </a:r>
            <a:r>
              <a:rPr lang="en-US" sz="4800"/>
              <a:t>" when there are no more products or suppliers to capture.</a:t>
            </a:r>
          </a:p>
        </p:txBody>
      </p:sp>
      <p:pic>
        <p:nvPicPr>
          <p:cNvPr id="6" name="Picture 5" descr="A screenshot of a group&#10;&#10;Description automatically generated">
            <a:extLst>
              <a:ext uri="{FF2B5EF4-FFF2-40B4-BE49-F238E27FC236}">
                <a16:creationId xmlns:a16="http://schemas.microsoft.com/office/drawing/2014/main" id="{6EA2A93C-FA7C-4D2D-9E2D-AAE18C3EC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2288" y="2659723"/>
            <a:ext cx="6213105" cy="10406951"/>
          </a:xfrm>
          <a:prstGeom prst="rect">
            <a:avLst/>
          </a:prstGeom>
        </p:spPr>
      </p:pic>
      <p:sp>
        <p:nvSpPr>
          <p:cNvPr id="8" name="TextBox 7">
            <a:extLst>
              <a:ext uri="{FF2B5EF4-FFF2-40B4-BE49-F238E27FC236}">
                <a16:creationId xmlns:a16="http://schemas.microsoft.com/office/drawing/2014/main" id="{433A62AF-5862-0424-4260-0424550A369D}"/>
              </a:ext>
            </a:extLst>
          </p:cNvPr>
          <p:cNvSpPr txBox="1"/>
          <p:nvPr/>
        </p:nvSpPr>
        <p:spPr>
          <a:xfrm>
            <a:off x="522610" y="1636502"/>
            <a:ext cx="22722783" cy="830997"/>
          </a:xfrm>
          <a:prstGeom prst="rect">
            <a:avLst/>
          </a:prstGeom>
          <a:noFill/>
        </p:spPr>
        <p:txBody>
          <a:bodyPr wrap="square">
            <a:spAutoFit/>
          </a:bodyPr>
          <a:lstStyle/>
          <a:p>
            <a:r>
              <a:rPr lang="en-US" sz="4800" b="1">
                <a:solidFill>
                  <a:srgbClr val="C00000"/>
                </a:solidFill>
                <a:highlight>
                  <a:srgbClr val="FFFF00"/>
                </a:highlight>
              </a:rPr>
              <a:t>Note for facilitators: Update this slide with the questionnaire to be used in your study.</a:t>
            </a:r>
          </a:p>
        </p:txBody>
      </p:sp>
    </p:spTree>
    <p:extLst>
      <p:ext uri="{BB962C8B-B14F-4D97-AF65-F5344CB8AC3E}">
        <p14:creationId xmlns:p14="http://schemas.microsoft.com/office/powerpoint/2010/main" val="54070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500" y="610228"/>
            <a:ext cx="22002750" cy="1323439"/>
          </a:xfrm>
          <a:prstGeom prst="rect">
            <a:avLst/>
          </a:prstGeom>
          <a:noFill/>
        </p:spPr>
        <p:txBody>
          <a:bodyPr wrap="square" rtlCol="0">
            <a:spAutoFit/>
          </a:bodyPr>
          <a:lstStyle/>
          <a:p>
            <a:pPr defTabSz="1828800">
              <a:defRPr/>
            </a:pPr>
            <a:r>
              <a:rPr lang="fr-FR" sz="8000" b="1">
                <a:solidFill>
                  <a:prstClr val="black"/>
                </a:solidFill>
                <a:latin typeface="+mj-lt"/>
              </a:rPr>
              <a:t>DELETING A GROUP ADDED BY ACCIDENT</a:t>
            </a:r>
            <a:endParaRPr lang="en-US" sz="8000" b="1">
              <a:solidFill>
                <a:prstClr val="black"/>
              </a:solidFill>
              <a:latin typeface="+mj-lt"/>
            </a:endParaRPr>
          </a:p>
        </p:txBody>
      </p:sp>
      <p:sp>
        <p:nvSpPr>
          <p:cNvPr id="10" name="Content Placeholder 5">
            <a:extLst>
              <a:ext uri="{FF2B5EF4-FFF2-40B4-BE49-F238E27FC236}">
                <a16:creationId xmlns:a16="http://schemas.microsoft.com/office/drawing/2014/main" id="{0984E0E0-DD76-4657-9B87-1C669936E1FE}"/>
              </a:ext>
            </a:extLst>
          </p:cNvPr>
          <p:cNvSpPr>
            <a:spLocks noGrp="1"/>
          </p:cNvSpPr>
          <p:nvPr>
            <p:ph idx="4294967295"/>
          </p:nvPr>
        </p:nvSpPr>
        <p:spPr>
          <a:xfrm>
            <a:off x="571500" y="3057503"/>
            <a:ext cx="22498050" cy="6335713"/>
          </a:xfrm>
        </p:spPr>
        <p:txBody>
          <a:bodyPr vert="horz" wrap="square" lIns="182880" tIns="91440" rIns="182880" bIns="91440" rtlCol="0">
            <a:noAutofit/>
          </a:bodyPr>
          <a:lstStyle/>
          <a:p>
            <a:pPr>
              <a:spcBef>
                <a:spcPts val="100"/>
              </a:spcBef>
              <a:spcAft>
                <a:spcPts val="500"/>
              </a:spcAft>
            </a:pPr>
            <a:r>
              <a:rPr lang="en-US" sz="4800"/>
              <a:t>If the team member mistakenly clicks on the "</a:t>
            </a:r>
            <a:r>
              <a:rPr lang="en-US" sz="4800" b="1"/>
              <a:t>Add group" </a:t>
            </a:r>
            <a:r>
              <a:rPr lang="en-US" sz="4800"/>
              <a:t>button when there is no new group to add.</a:t>
            </a:r>
          </a:p>
          <a:p>
            <a:pPr marL="0" indent="0">
              <a:spcBef>
                <a:spcPts val="100"/>
              </a:spcBef>
              <a:spcAft>
                <a:spcPts val="500"/>
              </a:spcAft>
              <a:buNone/>
            </a:pPr>
            <a:endParaRPr lang="en-US" sz="4800"/>
          </a:p>
          <a:p>
            <a:pPr>
              <a:spcBef>
                <a:spcPts val="100"/>
              </a:spcBef>
              <a:spcAft>
                <a:spcPts val="500"/>
              </a:spcAft>
            </a:pPr>
            <a:r>
              <a:rPr lang="en-US" sz="4800"/>
              <a:t>Once the button is clicked, SurveyCTO automatically creates an entry that cannot be cancelled by going back.</a:t>
            </a:r>
          </a:p>
          <a:p>
            <a:pPr marL="0" indent="0">
              <a:spcBef>
                <a:spcPts val="100"/>
              </a:spcBef>
              <a:spcAft>
                <a:spcPts val="500"/>
              </a:spcAft>
              <a:buNone/>
            </a:pPr>
            <a:r>
              <a:rPr lang="en-US" sz="4800">
                <a:sym typeface="Wingdings" panose="05000000000000000000" pitchFamily="2" charset="2"/>
              </a:rPr>
              <a:t> </a:t>
            </a:r>
            <a:r>
              <a:rPr lang="en-US" sz="4800"/>
              <a:t>What to do?</a:t>
            </a:r>
          </a:p>
        </p:txBody>
      </p:sp>
    </p:spTree>
    <p:extLst>
      <p:ext uri="{BB962C8B-B14F-4D97-AF65-F5344CB8AC3E}">
        <p14:creationId xmlns:p14="http://schemas.microsoft.com/office/powerpoint/2010/main" val="3039002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0984E0E0-DD76-4657-9B87-1C669936E1FE}"/>
              </a:ext>
            </a:extLst>
          </p:cNvPr>
          <p:cNvSpPr>
            <a:spLocks noGrp="1"/>
          </p:cNvSpPr>
          <p:nvPr>
            <p:ph idx="4294967295"/>
          </p:nvPr>
        </p:nvSpPr>
        <p:spPr>
          <a:xfrm>
            <a:off x="428750" y="2457248"/>
            <a:ext cx="14449300" cy="8801504"/>
          </a:xfrm>
        </p:spPr>
        <p:txBody>
          <a:bodyPr vert="horz" wrap="square" lIns="182880" tIns="91440" rIns="182880" bIns="91440" rtlCol="0">
            <a:noAutofit/>
          </a:bodyPr>
          <a:lstStyle/>
          <a:p>
            <a:pPr marL="0" lvl="1">
              <a:spcBef>
                <a:spcPts val="100"/>
              </a:spcBef>
              <a:spcAft>
                <a:spcPts val="500"/>
              </a:spcAft>
            </a:pPr>
            <a:r>
              <a:rPr lang="fr-FR" sz="4800"/>
              <a:t>On the </a:t>
            </a:r>
            <a:r>
              <a:rPr lang="fr-FR" sz="4800" err="1"/>
              <a:t>next</a:t>
            </a:r>
            <a:r>
              <a:rPr lang="fr-FR" sz="4800"/>
              <a:t> page, </a:t>
            </a:r>
            <a:r>
              <a:rPr lang="fr-FR" sz="4800" err="1"/>
              <a:t>press</a:t>
            </a:r>
            <a:r>
              <a:rPr lang="fr-FR" sz="4800"/>
              <a:t> and </a:t>
            </a:r>
            <a:r>
              <a:rPr lang="fr-FR" sz="4800" err="1"/>
              <a:t>hold</a:t>
            </a:r>
            <a:r>
              <a:rPr lang="fr-FR" sz="4800"/>
              <a:t> the screen (</a:t>
            </a:r>
            <a:r>
              <a:rPr lang="fr-FR" sz="4800" err="1"/>
              <a:t>next</a:t>
            </a:r>
            <a:r>
              <a:rPr lang="fr-FR" sz="4800"/>
              <a:t> to an </a:t>
            </a:r>
            <a:r>
              <a:rPr lang="fr-FR" sz="4800" err="1"/>
              <a:t>answer</a:t>
            </a:r>
            <a:r>
              <a:rPr lang="fr-FR" sz="4800"/>
              <a:t> option) </a:t>
            </a:r>
            <a:r>
              <a:rPr lang="fr-FR" sz="4800" err="1"/>
              <a:t>until</a:t>
            </a:r>
            <a:r>
              <a:rPr lang="fr-FR" sz="4800"/>
              <a:t> the </a:t>
            </a:r>
            <a:r>
              <a:rPr lang="fr-FR" sz="4800" err="1"/>
              <a:t>following</a:t>
            </a:r>
            <a:r>
              <a:rPr lang="fr-FR" sz="4800"/>
              <a:t> message </a:t>
            </a:r>
            <a:r>
              <a:rPr lang="fr-FR" sz="4800" err="1"/>
              <a:t>appears</a:t>
            </a:r>
            <a:endParaRPr lang="fr-FR" sz="4800"/>
          </a:p>
          <a:p>
            <a:pPr marL="0" lvl="1">
              <a:spcBef>
                <a:spcPts val="100"/>
              </a:spcBef>
              <a:spcAft>
                <a:spcPts val="500"/>
              </a:spcAft>
            </a:pPr>
            <a:r>
              <a:rPr lang="fr-FR" sz="4800"/>
              <a:t>Select "</a:t>
            </a:r>
            <a:r>
              <a:rPr lang="fr-FR" sz="4800" b="1" err="1"/>
              <a:t>Delete</a:t>
            </a:r>
            <a:r>
              <a:rPr lang="fr-FR" sz="4800" b="1"/>
              <a:t> group</a:t>
            </a:r>
            <a:r>
              <a:rPr lang="fr-FR" sz="4800"/>
              <a:t>" and </a:t>
            </a:r>
            <a:r>
              <a:rPr lang="fr-FR" sz="4800" err="1"/>
              <a:t>you'll</a:t>
            </a:r>
            <a:r>
              <a:rPr lang="fr-FR" sz="4800"/>
              <a:t> </a:t>
            </a:r>
            <a:r>
              <a:rPr lang="fr-FR" sz="4800" err="1"/>
              <a:t>get</a:t>
            </a:r>
            <a:r>
              <a:rPr lang="fr-FR" sz="4800"/>
              <a:t> a confirmation message.</a:t>
            </a:r>
          </a:p>
          <a:p>
            <a:pPr marL="0" lvl="1">
              <a:spcBef>
                <a:spcPts val="100"/>
              </a:spcBef>
              <a:spcAft>
                <a:spcPts val="500"/>
              </a:spcAft>
            </a:pPr>
            <a:r>
              <a:rPr lang="fr-FR" sz="4800"/>
              <a:t>Select "</a:t>
            </a:r>
            <a:r>
              <a:rPr lang="fr-FR" sz="4800" b="1"/>
              <a:t>OK</a:t>
            </a:r>
            <a:r>
              <a:rPr lang="fr-FR" sz="4800"/>
              <a:t>" </a:t>
            </a:r>
            <a:r>
              <a:rPr lang="fr-FR" sz="4800" err="1"/>
              <a:t>again</a:t>
            </a:r>
            <a:r>
              <a:rPr lang="fr-FR" sz="4800"/>
              <a:t>.</a:t>
            </a:r>
          </a:p>
          <a:p>
            <a:pPr marL="0" lvl="1">
              <a:spcBef>
                <a:spcPts val="100"/>
              </a:spcBef>
              <a:spcAft>
                <a:spcPts val="500"/>
              </a:spcAft>
            </a:pPr>
            <a:r>
              <a:rPr lang="fr-FR" sz="4800"/>
              <a:t>The entry </a:t>
            </a:r>
            <a:r>
              <a:rPr lang="fr-FR" sz="4800" err="1"/>
              <a:t>is</a:t>
            </a:r>
            <a:r>
              <a:rPr lang="fr-FR" sz="4800"/>
              <a:t> </a:t>
            </a:r>
            <a:r>
              <a:rPr lang="fr-FR" sz="4800" err="1"/>
              <a:t>deleted</a:t>
            </a:r>
            <a:r>
              <a:rPr lang="fr-FR" sz="4800"/>
              <a:t> (the entry </a:t>
            </a:r>
            <a:r>
              <a:rPr lang="fr-FR" sz="4800" err="1"/>
              <a:t>number</a:t>
            </a:r>
            <a:r>
              <a:rPr lang="fr-FR" sz="4800"/>
              <a:t> </a:t>
            </a:r>
            <a:r>
              <a:rPr lang="fr-FR" sz="4800" err="1"/>
              <a:t>is</a:t>
            </a:r>
            <a:r>
              <a:rPr lang="fr-FR" sz="4800"/>
              <a:t> </a:t>
            </a:r>
            <a:r>
              <a:rPr lang="fr-FR" sz="4800" err="1"/>
              <a:t>shown</a:t>
            </a:r>
            <a:r>
              <a:rPr lang="fr-FR" sz="4800"/>
              <a:t> in </a:t>
            </a:r>
            <a:r>
              <a:rPr lang="fr-FR" sz="4800" err="1"/>
              <a:t>brackets</a:t>
            </a:r>
            <a:r>
              <a:rPr lang="fr-FR" sz="4800"/>
              <a:t>). </a:t>
            </a:r>
          </a:p>
          <a:p>
            <a:pPr marL="0" lvl="1">
              <a:spcBef>
                <a:spcPts val="100"/>
              </a:spcBef>
              <a:spcAft>
                <a:spcPts val="500"/>
              </a:spcAft>
            </a:pPr>
            <a:r>
              <a:rPr lang="fr-FR" sz="4800"/>
              <a:t>You </a:t>
            </a:r>
            <a:r>
              <a:rPr lang="fr-FR" sz="4800" err="1"/>
              <a:t>will</a:t>
            </a:r>
            <a:r>
              <a:rPr lang="fr-FR" sz="4800"/>
              <a:t> </a:t>
            </a:r>
            <a:r>
              <a:rPr lang="fr-FR" sz="4800" err="1"/>
              <a:t>then</a:t>
            </a:r>
            <a:r>
              <a:rPr lang="fr-FR" sz="4800"/>
              <a:t> </a:t>
            </a:r>
            <a:r>
              <a:rPr lang="fr-FR" sz="4800" err="1"/>
              <a:t>automatically</a:t>
            </a:r>
            <a:r>
              <a:rPr lang="fr-FR" sz="4800"/>
              <a:t> return to the </a:t>
            </a:r>
            <a:r>
              <a:rPr lang="fr-FR" sz="4800" err="1"/>
              <a:t>previous</a:t>
            </a:r>
            <a:r>
              <a:rPr lang="fr-FR" sz="4800"/>
              <a:t> page.</a:t>
            </a:r>
          </a:p>
        </p:txBody>
      </p:sp>
      <p:sp>
        <p:nvSpPr>
          <p:cNvPr id="3" name="TextBox 2">
            <a:extLst>
              <a:ext uri="{FF2B5EF4-FFF2-40B4-BE49-F238E27FC236}">
                <a16:creationId xmlns:a16="http://schemas.microsoft.com/office/drawing/2014/main" id="{006C62BA-29A6-D981-AF1C-55E2B27C4582}"/>
              </a:ext>
            </a:extLst>
          </p:cNvPr>
          <p:cNvSpPr txBox="1"/>
          <p:nvPr/>
        </p:nvSpPr>
        <p:spPr>
          <a:xfrm>
            <a:off x="428750" y="515109"/>
            <a:ext cx="20907250" cy="1323439"/>
          </a:xfrm>
          <a:prstGeom prst="rect">
            <a:avLst/>
          </a:prstGeom>
          <a:noFill/>
        </p:spPr>
        <p:txBody>
          <a:bodyPr wrap="square" rtlCol="0">
            <a:spAutoFit/>
          </a:bodyPr>
          <a:lstStyle/>
          <a:p>
            <a:pPr defTabSz="1828800">
              <a:defRPr/>
            </a:pPr>
            <a:r>
              <a:rPr lang="fr-FR" sz="8000" b="1">
                <a:solidFill>
                  <a:prstClr val="black"/>
                </a:solidFill>
                <a:latin typeface="+mj-lt"/>
              </a:rPr>
              <a:t>DELETING A GROUP ADDED BY ACCIDENT</a:t>
            </a:r>
            <a:endParaRPr lang="en-US" sz="8000" b="1">
              <a:solidFill>
                <a:prstClr val="black"/>
              </a:solidFill>
              <a:latin typeface="+mj-lt"/>
            </a:endParaRPr>
          </a:p>
        </p:txBody>
      </p:sp>
      <p:pic>
        <p:nvPicPr>
          <p:cNvPr id="6" name="Picture 5" descr="A screenshot of a keyboard&#10;&#10;Description automatically generated">
            <a:extLst>
              <a:ext uri="{FF2B5EF4-FFF2-40B4-BE49-F238E27FC236}">
                <a16:creationId xmlns:a16="http://schemas.microsoft.com/office/drawing/2014/main" id="{2ACE9A8B-FFCB-B090-3478-0C5C29D37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8422" y="2155254"/>
            <a:ext cx="7436584" cy="12456278"/>
          </a:xfrm>
          <a:prstGeom prst="rect">
            <a:avLst/>
          </a:prstGeom>
        </p:spPr>
      </p:pic>
    </p:spTree>
    <p:extLst>
      <p:ext uri="{BB962C8B-B14F-4D97-AF65-F5344CB8AC3E}">
        <p14:creationId xmlns:p14="http://schemas.microsoft.com/office/powerpoint/2010/main" val="677068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9BDB3B0A-7467-4376-BB1F-A525482CB277}"/>
              </a:ext>
            </a:extLst>
          </p:cNvPr>
          <p:cNvSpPr txBox="1">
            <a:spLocks noChangeArrowheads="1"/>
          </p:cNvSpPr>
          <p:nvPr/>
        </p:nvSpPr>
        <p:spPr bwMode="auto">
          <a:xfrm>
            <a:off x="3810000" y="7255332"/>
            <a:ext cx="16764000" cy="292838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defTabSz="1828800" eaLnBrk="1" hangingPunct="1">
              <a:spcBef>
                <a:spcPts val="0"/>
              </a:spcBef>
              <a:buNone/>
              <a:defRPr/>
            </a:pPr>
            <a:r>
              <a:rPr lang="fr-FR" sz="6400" b="1" kern="0" err="1">
                <a:solidFill>
                  <a:schemeClr val="tx1"/>
                </a:solidFill>
                <a:ea typeface="ＭＳ Ｐゴシック"/>
              </a:rPr>
              <a:t>Thank</a:t>
            </a:r>
            <a:r>
              <a:rPr lang="fr-FR" sz="6400" b="1" kern="0">
                <a:solidFill>
                  <a:schemeClr val="tx1"/>
                </a:solidFill>
                <a:ea typeface="ＭＳ Ｐゴシック"/>
              </a:rPr>
              <a:t> </a:t>
            </a:r>
            <a:r>
              <a:rPr lang="fr-FR" sz="6400" b="1" kern="0" err="1">
                <a:solidFill>
                  <a:schemeClr val="tx1"/>
                </a:solidFill>
                <a:ea typeface="ＭＳ Ｐゴシック"/>
              </a:rPr>
              <a:t>you</a:t>
            </a:r>
            <a:r>
              <a:rPr lang="fr-FR" sz="6400" b="1" kern="0">
                <a:solidFill>
                  <a:schemeClr val="tx1"/>
                </a:solidFill>
                <a:ea typeface="ＭＳ Ｐゴシック"/>
              </a:rPr>
              <a:t> for </a:t>
            </a:r>
            <a:r>
              <a:rPr lang="fr-FR" sz="6400" b="1" kern="0" err="1">
                <a:solidFill>
                  <a:schemeClr val="tx1"/>
                </a:solidFill>
                <a:ea typeface="ＭＳ Ｐゴシック"/>
              </a:rPr>
              <a:t>your</a:t>
            </a:r>
            <a:r>
              <a:rPr lang="fr-FR" sz="6400" b="1" kern="0">
                <a:solidFill>
                  <a:schemeClr val="tx1"/>
                </a:solidFill>
                <a:ea typeface="ＭＳ Ｐゴシック"/>
              </a:rPr>
              <a:t> attention!</a:t>
            </a:r>
          </a:p>
          <a:p>
            <a:pPr marL="0" indent="0" algn="ctr" defTabSz="1828800" eaLnBrk="1" hangingPunct="1">
              <a:spcBef>
                <a:spcPts val="0"/>
              </a:spcBef>
              <a:buNone/>
              <a:defRPr/>
            </a:pPr>
            <a:r>
              <a:rPr lang="fr-FR" sz="6400" b="1" kern="0" err="1">
                <a:solidFill>
                  <a:schemeClr val="tx1"/>
                </a:solidFill>
                <a:ea typeface="ＭＳ Ｐゴシック"/>
              </a:rPr>
              <a:t>Any</a:t>
            </a:r>
            <a:r>
              <a:rPr lang="fr-FR" sz="6400" b="1" kern="0">
                <a:solidFill>
                  <a:schemeClr val="tx1"/>
                </a:solidFill>
                <a:ea typeface="ＭＳ Ｐゴシック"/>
              </a:rPr>
              <a:t> questions?</a:t>
            </a:r>
            <a:endParaRPr lang="fr-FR" sz="6400" b="1" kern="0">
              <a:solidFill>
                <a:schemeClr val="tx1"/>
              </a:solidFill>
              <a:ea typeface="Verdana" pitchFamily="34" charset="0"/>
              <a:cs typeface="Verdana" pitchFamily="34" charset="0"/>
            </a:endParaRPr>
          </a:p>
        </p:txBody>
      </p:sp>
      <p:pic>
        <p:nvPicPr>
          <p:cNvPr id="4" name="Picture 3" descr="A group of pink and blue logos&#10;&#10;Description automatically generated">
            <a:extLst>
              <a:ext uri="{FF2B5EF4-FFF2-40B4-BE49-F238E27FC236}">
                <a16:creationId xmlns:a16="http://schemas.microsoft.com/office/drawing/2014/main" id="{3370A88C-4D35-B3A6-3F2C-80B36FD10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132" y="1530642"/>
            <a:ext cx="11675736" cy="3685594"/>
          </a:xfrm>
          <a:prstGeom prst="rect">
            <a:avLst/>
          </a:prstGeom>
        </p:spPr>
      </p:pic>
    </p:spTree>
    <p:extLst>
      <p:ext uri="{BB962C8B-B14F-4D97-AF65-F5344CB8AC3E}">
        <p14:creationId xmlns:p14="http://schemas.microsoft.com/office/powerpoint/2010/main" val="1442275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744" b="7744"/>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190500" y="12276687"/>
            <a:ext cx="10058400" cy="1210588"/>
          </a:xfrm>
        </p:spPr>
        <p:txBody>
          <a:bodyPr/>
          <a:lstStyle/>
          <a:p>
            <a:r>
              <a:rPr lang="en-US" sz="8000">
                <a:cs typeface="Poppins"/>
              </a:rPr>
              <a:t>6.2 REVIEW FORM</a:t>
            </a:r>
          </a:p>
        </p:txBody>
      </p:sp>
    </p:spTree>
    <p:extLst>
      <p:ext uri="{BB962C8B-B14F-4D97-AF65-F5344CB8AC3E}">
        <p14:creationId xmlns:p14="http://schemas.microsoft.com/office/powerpoint/2010/main" val="1658114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E22EC432-E239-B042-8A34-C1E88455FE9C}"/>
              </a:ext>
            </a:extLst>
          </p:cNvPr>
          <p:cNvSpPr>
            <a:spLocks noGrp="1"/>
          </p:cNvSpPr>
          <p:nvPr>
            <p:ph type="title"/>
          </p:nvPr>
        </p:nvSpPr>
        <p:spPr>
          <a:xfrm>
            <a:off x="391391" y="795869"/>
            <a:ext cx="10058400" cy="1210588"/>
          </a:xfrm>
        </p:spPr>
        <p:txBody>
          <a:bodyPr>
            <a:spAutoFit/>
          </a:bodyPr>
          <a:lstStyle/>
          <a:p>
            <a:r>
              <a:rPr lang="en-US" sz="8000"/>
              <a:t>Agenda</a:t>
            </a:r>
          </a:p>
        </p:txBody>
      </p:sp>
      <p:sp>
        <p:nvSpPr>
          <p:cNvPr id="2" name="Text Placeholder 1">
            <a:extLst>
              <a:ext uri="{FF2B5EF4-FFF2-40B4-BE49-F238E27FC236}">
                <a16:creationId xmlns:a16="http://schemas.microsoft.com/office/drawing/2014/main" id="{2895AE61-BD46-2D45-AD23-13901F3A6346}"/>
              </a:ext>
            </a:extLst>
          </p:cNvPr>
          <p:cNvSpPr>
            <a:spLocks noGrp="1"/>
          </p:cNvSpPr>
          <p:nvPr>
            <p:ph type="body" sz="quarter" idx="4294967295"/>
          </p:nvPr>
        </p:nvSpPr>
        <p:spPr>
          <a:xfrm>
            <a:off x="10982942" y="4218583"/>
            <a:ext cx="13151676" cy="5761577"/>
          </a:xfrm>
        </p:spPr>
        <p:txBody>
          <a:bodyPr/>
          <a:lstStyle/>
          <a:p>
            <a:pPr marL="0" indent="0">
              <a:spcBef>
                <a:spcPts val="100"/>
              </a:spcBef>
              <a:spcAft>
                <a:spcPts val="500"/>
              </a:spcAft>
              <a:buNone/>
            </a:pPr>
            <a:r>
              <a:rPr lang="en-US" sz="4700"/>
              <a:t>6.1 Introduction to software and set up</a:t>
            </a:r>
          </a:p>
          <a:p>
            <a:pPr marL="0" indent="0">
              <a:spcBef>
                <a:spcPts val="100"/>
              </a:spcBef>
              <a:spcAft>
                <a:spcPts val="500"/>
              </a:spcAft>
              <a:buNone/>
            </a:pPr>
            <a:endParaRPr lang="en-US" sz="4700"/>
          </a:p>
          <a:p>
            <a:pPr>
              <a:spcBef>
                <a:spcPts val="100"/>
              </a:spcBef>
              <a:spcAft>
                <a:spcPts val="500"/>
              </a:spcAft>
            </a:pPr>
            <a:r>
              <a:rPr lang="en-US" sz="4700"/>
              <a:t>Review of form </a:t>
            </a:r>
          </a:p>
          <a:p>
            <a:pPr marL="0" indent="0">
              <a:spcBef>
                <a:spcPts val="100"/>
              </a:spcBef>
              <a:spcAft>
                <a:spcPts val="500"/>
              </a:spcAft>
              <a:buNone/>
            </a:pPr>
            <a:endParaRPr lang="en-US" sz="4700"/>
          </a:p>
          <a:p>
            <a:pPr>
              <a:spcBef>
                <a:spcPts val="100"/>
              </a:spcBef>
              <a:spcAft>
                <a:spcPts val="500"/>
              </a:spcAft>
            </a:pPr>
            <a:r>
              <a:rPr lang="en-US" sz="4700"/>
              <a:t>Review differences with: </a:t>
            </a:r>
            <a:endParaRPr lang="en-US" sz="4700">
              <a:solidFill>
                <a:srgbClr val="FF0000"/>
              </a:solidFill>
            </a:endParaRPr>
          </a:p>
          <a:p>
            <a:pPr lvl="1">
              <a:spcBef>
                <a:spcPts val="100"/>
              </a:spcBef>
              <a:spcAft>
                <a:spcPts val="500"/>
              </a:spcAft>
              <a:buFont typeface="Courier New" panose="02070309020205020404" pitchFamily="49" charset="0"/>
              <a:buChar char="o"/>
            </a:pPr>
            <a:r>
              <a:rPr lang="en-US" sz="4700"/>
              <a:t>Formal and informal </a:t>
            </a:r>
          </a:p>
          <a:p>
            <a:pPr lvl="1">
              <a:spcBef>
                <a:spcPts val="100"/>
              </a:spcBef>
              <a:spcAft>
                <a:spcPts val="500"/>
              </a:spcAft>
              <a:buFont typeface="Courier New" panose="02070309020205020404" pitchFamily="49" charset="0"/>
              <a:buChar char="o"/>
            </a:pPr>
            <a:r>
              <a:rPr lang="en-US" sz="4700"/>
              <a:t>Retailers versus suppliers/wholesale outlets </a:t>
            </a:r>
          </a:p>
        </p:txBody>
      </p:sp>
      <p:pic>
        <p:nvPicPr>
          <p:cNvPr id="7" name="Picture Placeholder 6">
            <a:extLst>
              <a:ext uri="{FF2B5EF4-FFF2-40B4-BE49-F238E27FC236}">
                <a16:creationId xmlns:a16="http://schemas.microsoft.com/office/drawing/2014/main" id="{05C8AB88-5183-202A-7E70-BFFAA4C4BF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20782" y="2889343"/>
            <a:ext cx="10799618" cy="8229600"/>
          </a:xfrm>
        </p:spPr>
      </p:pic>
      <p:sp>
        <p:nvSpPr>
          <p:cNvPr id="8" name="Rectangle 12">
            <a:extLst>
              <a:ext uri="{FF2B5EF4-FFF2-40B4-BE49-F238E27FC236}">
                <a16:creationId xmlns:a16="http://schemas.microsoft.com/office/drawing/2014/main" id="{7261BAF0-D230-429B-0D52-254A17558767}"/>
              </a:ext>
            </a:extLst>
          </p:cNvPr>
          <p:cNvSpPr>
            <a:spLocks noChangeAspect="1"/>
          </p:cNvSpPr>
          <p:nvPr/>
        </p:nvSpPr>
        <p:spPr>
          <a:xfrm rot="5400000" flipV="1">
            <a:off x="20782" y="2889343"/>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4">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accent4"/>
                </a:solidFill>
                <a:latin typeface="Poppins Black" pitchFamily="2" charset="77"/>
              </a:rPr>
              <a:t> </a:t>
            </a:r>
            <a:endParaRPr lang="ru-RU">
              <a:solidFill>
                <a:schemeClr val="accent4"/>
              </a:solidFill>
              <a:latin typeface="Roboto Light" panose="02000000000000000000" pitchFamily="2" charset="0"/>
            </a:endParaRPr>
          </a:p>
        </p:txBody>
      </p:sp>
    </p:spTree>
    <p:extLst>
      <p:ext uri="{BB962C8B-B14F-4D97-AF65-F5344CB8AC3E}">
        <p14:creationId xmlns:p14="http://schemas.microsoft.com/office/powerpoint/2010/main" val="1336958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0B4CD87-F138-67E0-A6C1-CED4DF45CA3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3A43820-C211-8AD6-CE98-547CFB7D3D87}"/>
              </a:ext>
            </a:extLst>
          </p:cNvPr>
          <p:cNvSpPr txBox="1">
            <a:spLocks/>
          </p:cNvSpPr>
          <p:nvPr/>
        </p:nvSpPr>
        <p:spPr bwMode="auto">
          <a:xfrm>
            <a:off x="304800" y="169610"/>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TRAINER NOTES</a:t>
            </a:r>
            <a:endParaRPr lang="en-US" sz="8000" b="1" kern="0">
              <a:latin typeface="+mj-lt"/>
            </a:endParaRPr>
          </a:p>
        </p:txBody>
      </p:sp>
      <p:sp>
        <p:nvSpPr>
          <p:cNvPr id="5" name="TextBox 4">
            <a:extLst>
              <a:ext uri="{FF2B5EF4-FFF2-40B4-BE49-F238E27FC236}">
                <a16:creationId xmlns:a16="http://schemas.microsoft.com/office/drawing/2014/main" id="{ADDEA986-2392-BDAD-5A46-0173BA22638B}"/>
              </a:ext>
            </a:extLst>
          </p:cNvPr>
          <p:cNvSpPr txBox="1"/>
          <p:nvPr/>
        </p:nvSpPr>
        <p:spPr>
          <a:xfrm>
            <a:off x="495300" y="2167760"/>
            <a:ext cx="21774150" cy="2163669"/>
          </a:xfrm>
          <a:prstGeom prst="rect">
            <a:avLst/>
          </a:prstGeom>
          <a:noFill/>
        </p:spPr>
        <p:txBody>
          <a:bodyPr wrap="square">
            <a:spAutoFit/>
          </a:bodyPr>
          <a:lstStyle/>
          <a:p>
            <a:pPr>
              <a:lnSpc>
                <a:spcPct val="90000"/>
              </a:lnSpc>
              <a:spcBef>
                <a:spcPts val="100"/>
              </a:spcBef>
              <a:spcAft>
                <a:spcPts val="500"/>
              </a:spcAft>
            </a:pPr>
            <a:r>
              <a:rPr lang="en-US" sz="4800" b="1">
                <a:ea typeface="+mj-ea"/>
                <a:cs typeface="+mj-cs"/>
              </a:rPr>
              <a:t>Objective:</a:t>
            </a:r>
          </a:p>
          <a:p>
            <a:pPr>
              <a:lnSpc>
                <a:spcPct val="90000"/>
              </a:lnSpc>
              <a:spcBef>
                <a:spcPts val="100"/>
              </a:spcBef>
              <a:spcAft>
                <a:spcPts val="500"/>
              </a:spcAft>
            </a:pPr>
            <a:r>
              <a:rPr lang="en-US" sz="4800"/>
              <a:t>Ensure data collectors are familiar with the structure of the </a:t>
            </a:r>
            <a:r>
              <a:rPr lang="en-US" sz="4800" err="1"/>
              <a:t>ACTwatch</a:t>
            </a:r>
            <a:r>
              <a:rPr lang="en-US" sz="4800"/>
              <a:t> Lite form in </a:t>
            </a:r>
            <a:r>
              <a:rPr lang="en-US" sz="4800" err="1"/>
              <a:t>SurveyCTO</a:t>
            </a:r>
            <a:r>
              <a:rPr lang="en-US" sz="4800"/>
              <a:t> and know how to review it carefully before starting data collection.</a:t>
            </a:r>
          </a:p>
        </p:txBody>
      </p:sp>
      <p:sp>
        <p:nvSpPr>
          <p:cNvPr id="8" name="TextBox 7">
            <a:extLst>
              <a:ext uri="{FF2B5EF4-FFF2-40B4-BE49-F238E27FC236}">
                <a16:creationId xmlns:a16="http://schemas.microsoft.com/office/drawing/2014/main" id="{EA1C2198-EDDE-E316-0582-CC816BB15F57}"/>
              </a:ext>
            </a:extLst>
          </p:cNvPr>
          <p:cNvSpPr txBox="1"/>
          <p:nvPr/>
        </p:nvSpPr>
        <p:spPr>
          <a:xfrm>
            <a:off x="495300" y="4958418"/>
            <a:ext cx="23555325" cy="7712881"/>
          </a:xfrm>
          <a:prstGeom prst="rect">
            <a:avLst/>
          </a:prstGeom>
          <a:noFill/>
        </p:spPr>
        <p:txBody>
          <a:bodyPr wrap="square">
            <a:spAutoFit/>
          </a:bodyPr>
          <a:lstStyle/>
          <a:p>
            <a:pPr indent="-457200">
              <a:lnSpc>
                <a:spcPct val="90000"/>
              </a:lnSpc>
              <a:spcBef>
                <a:spcPts val="100"/>
              </a:spcBef>
              <a:spcAft>
                <a:spcPts val="500"/>
              </a:spcAft>
              <a:buNone/>
            </a:pPr>
            <a:r>
              <a:rPr lang="en-US" sz="4800" b="1">
                <a:ea typeface="+mj-ea"/>
                <a:cs typeface="+mj-cs"/>
              </a:rPr>
              <a:t>Prompts &amp; Answers:</a:t>
            </a:r>
            <a:endParaRPr lang="en-US" sz="4800">
              <a:ea typeface="+mj-ea"/>
              <a:cs typeface="+mj-cs"/>
            </a:endParaRPr>
          </a:p>
          <a:p>
            <a:pPr marL="571500" indent="-457200">
              <a:lnSpc>
                <a:spcPct val="90000"/>
              </a:lnSpc>
              <a:spcBef>
                <a:spcPts val="100"/>
              </a:spcBef>
              <a:spcAft>
                <a:spcPts val="500"/>
              </a:spcAft>
              <a:buFont typeface="Arial" panose="020B0604020202020204" pitchFamily="34" charset="0"/>
              <a:buChar char="•"/>
            </a:pPr>
            <a:r>
              <a:rPr lang="en-US" sz="4800" i="1"/>
              <a:t>Why do need to review the form before going to the field?</a:t>
            </a:r>
            <a:br>
              <a:rPr lang="en-US" sz="4800" i="1"/>
            </a:br>
            <a:r>
              <a:rPr lang="en-US" sz="4800" i="1">
                <a:sym typeface="Wingdings" panose="05000000000000000000" pitchFamily="2" charset="2"/>
              </a:rPr>
              <a:t></a:t>
            </a:r>
            <a:r>
              <a:rPr lang="en-US" sz="4800" i="1"/>
              <a:t> To understand question flow, skip patterns, and where to find key fields.</a:t>
            </a:r>
            <a:br>
              <a:rPr lang="en-US" sz="4800" i="1"/>
            </a:br>
            <a:r>
              <a:rPr lang="en-US" sz="4800" i="1">
                <a:sym typeface="Wingdings" panose="05000000000000000000" pitchFamily="2" charset="2"/>
              </a:rPr>
              <a:t></a:t>
            </a:r>
            <a:r>
              <a:rPr lang="en-US" sz="4800" i="1"/>
              <a:t> Helps reduce mistakes during actual interviews.</a:t>
            </a:r>
            <a:endParaRPr lang="en-US" sz="4800"/>
          </a:p>
          <a:p>
            <a:pPr marL="571500" indent="-457200">
              <a:lnSpc>
                <a:spcPct val="90000"/>
              </a:lnSpc>
              <a:spcBef>
                <a:spcPts val="100"/>
              </a:spcBef>
              <a:spcAft>
                <a:spcPts val="500"/>
              </a:spcAft>
              <a:buFont typeface="Arial" panose="020B0604020202020204" pitchFamily="34" charset="0"/>
              <a:buChar char="•"/>
            </a:pPr>
            <a:r>
              <a:rPr lang="en-US" sz="4800" i="1"/>
              <a:t>What should look for during the review?</a:t>
            </a:r>
            <a:br>
              <a:rPr lang="en-US" sz="4800" i="1"/>
            </a:br>
            <a:r>
              <a:rPr lang="en-US" sz="4800" i="1">
                <a:sym typeface="Wingdings" panose="05000000000000000000" pitchFamily="2" charset="2"/>
              </a:rPr>
              <a:t></a:t>
            </a:r>
            <a:r>
              <a:rPr lang="en-US" sz="4800" i="1"/>
              <a:t> Confirm presence of all expected sections (e.g., Census, Provider, AM audit, RDT audit).</a:t>
            </a:r>
            <a:br>
              <a:rPr lang="en-US" sz="4800" i="1"/>
            </a:br>
            <a:r>
              <a:rPr lang="en-US" sz="4800" i="1">
                <a:sym typeface="Wingdings" panose="05000000000000000000" pitchFamily="2" charset="2"/>
              </a:rPr>
              <a:t></a:t>
            </a:r>
            <a:r>
              <a:rPr lang="en-US" sz="4800" i="1"/>
              <a:t> Check that repeat groups (e.g., product entries) open and close correctly.</a:t>
            </a:r>
            <a:endParaRPr lang="en-US" sz="4800"/>
          </a:p>
          <a:p>
            <a:pPr marL="571500" indent="-457200">
              <a:lnSpc>
                <a:spcPct val="90000"/>
              </a:lnSpc>
              <a:spcBef>
                <a:spcPts val="100"/>
              </a:spcBef>
              <a:spcAft>
                <a:spcPts val="500"/>
              </a:spcAft>
              <a:buFont typeface="Arial" panose="020B0604020202020204" pitchFamily="34" charset="0"/>
              <a:buChar char="•"/>
            </a:pPr>
            <a:r>
              <a:rPr lang="en-US" sz="4800"/>
              <a:t>Should real data be used during form review</a:t>
            </a:r>
          </a:p>
          <a:p>
            <a:pPr indent="-457200">
              <a:lnSpc>
                <a:spcPct val="90000"/>
              </a:lnSpc>
              <a:spcBef>
                <a:spcPts val="100"/>
              </a:spcBef>
              <a:spcAft>
                <a:spcPts val="500"/>
              </a:spcAft>
            </a:pPr>
            <a:r>
              <a:rPr lang="en-US" sz="4800" i="1">
                <a:sym typeface="Wingdings" panose="05000000000000000000" pitchFamily="2" charset="2"/>
              </a:rPr>
              <a:t>	</a:t>
            </a:r>
            <a:r>
              <a:rPr lang="en-US" sz="4800" i="1"/>
              <a:t> No - use training cases or examples from slides.</a:t>
            </a:r>
            <a:br>
              <a:rPr lang="en-US" sz="4800" i="1"/>
            </a:br>
            <a:r>
              <a:rPr lang="en-US" sz="4800" i="1"/>
              <a:t>	</a:t>
            </a:r>
            <a:r>
              <a:rPr lang="en-US" sz="4800" i="1">
                <a:sym typeface="Wingdings" panose="05000000000000000000" pitchFamily="2" charset="2"/>
              </a:rPr>
              <a:t></a:t>
            </a:r>
            <a:r>
              <a:rPr lang="en-US" sz="4800" i="1"/>
              <a:t> Never enter real outlet data during form review.</a:t>
            </a:r>
            <a:endParaRPr lang="en-US" sz="4800"/>
          </a:p>
        </p:txBody>
      </p:sp>
    </p:spTree>
    <p:extLst>
      <p:ext uri="{BB962C8B-B14F-4D97-AF65-F5344CB8AC3E}">
        <p14:creationId xmlns:p14="http://schemas.microsoft.com/office/powerpoint/2010/main" val="353361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0630" y="428753"/>
            <a:ext cx="20518169" cy="1257572"/>
          </a:xfrm>
          <a:prstGeom prst="rect">
            <a:avLst/>
          </a:prstGeom>
        </p:spPr>
        <p:txBody>
          <a:bodyPr vert="horz" lIns="182880" tIns="91440" rIns="182880" bIns="91440" rtlCol="0" anchor="ctr">
            <a:noAutofit/>
          </a:bodyPr>
          <a:lstStyle/>
          <a:p>
            <a:r>
              <a:rPr lang="fr-FR" sz="8000" b="1">
                <a:latin typeface="+mj-lt"/>
                <a:ea typeface="+mj-ea"/>
                <a:cs typeface="+mj-cs"/>
              </a:rPr>
              <a:t>SURVEYCTO QUESTIONNAIRE FLOW</a:t>
            </a:r>
          </a:p>
        </p:txBody>
      </p:sp>
      <p:sp>
        <p:nvSpPr>
          <p:cNvPr id="3" name="Content Placeholder 5">
            <a:extLst>
              <a:ext uri="{FF2B5EF4-FFF2-40B4-BE49-F238E27FC236}">
                <a16:creationId xmlns:a16="http://schemas.microsoft.com/office/drawing/2014/main" id="{DC20A84F-CCA2-39AE-A2B8-CFF60583DD5A}"/>
              </a:ext>
            </a:extLst>
          </p:cNvPr>
          <p:cNvSpPr txBox="1">
            <a:spLocks/>
          </p:cNvSpPr>
          <p:nvPr/>
        </p:nvSpPr>
        <p:spPr>
          <a:xfrm>
            <a:off x="14666746" y="5448594"/>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Operational practices</a:t>
            </a:r>
          </a:p>
        </p:txBody>
      </p:sp>
      <p:sp>
        <p:nvSpPr>
          <p:cNvPr id="7" name="Content Placeholder 5">
            <a:extLst>
              <a:ext uri="{FF2B5EF4-FFF2-40B4-BE49-F238E27FC236}">
                <a16:creationId xmlns:a16="http://schemas.microsoft.com/office/drawing/2014/main" id="{FF22AD9A-2620-371A-3649-653B5BFB3F97}"/>
              </a:ext>
            </a:extLst>
          </p:cNvPr>
          <p:cNvSpPr txBox="1">
            <a:spLocks/>
          </p:cNvSpPr>
          <p:nvPr/>
        </p:nvSpPr>
        <p:spPr>
          <a:xfrm>
            <a:off x="5174483" y="3725292"/>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Census information</a:t>
            </a:r>
          </a:p>
        </p:txBody>
      </p:sp>
      <p:sp>
        <p:nvSpPr>
          <p:cNvPr id="11" name="Content Placeholder 5">
            <a:extLst>
              <a:ext uri="{FF2B5EF4-FFF2-40B4-BE49-F238E27FC236}">
                <a16:creationId xmlns:a16="http://schemas.microsoft.com/office/drawing/2014/main" id="{691C700B-6920-02CF-3EC2-2005BCAA7BC5}"/>
              </a:ext>
            </a:extLst>
          </p:cNvPr>
          <p:cNvSpPr txBox="1">
            <a:spLocks/>
          </p:cNvSpPr>
          <p:nvPr/>
        </p:nvSpPr>
        <p:spPr>
          <a:xfrm>
            <a:off x="5174483" y="4867672"/>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Eligibility questions</a:t>
            </a:r>
          </a:p>
        </p:txBody>
      </p:sp>
      <p:sp>
        <p:nvSpPr>
          <p:cNvPr id="14" name="Content Placeholder 5">
            <a:extLst>
              <a:ext uri="{FF2B5EF4-FFF2-40B4-BE49-F238E27FC236}">
                <a16:creationId xmlns:a16="http://schemas.microsoft.com/office/drawing/2014/main" id="{E2A7CD51-694A-FE2E-5630-63FC9E35C9E7}"/>
              </a:ext>
            </a:extLst>
          </p:cNvPr>
          <p:cNvSpPr txBox="1">
            <a:spLocks/>
          </p:cNvSpPr>
          <p:nvPr/>
        </p:nvSpPr>
        <p:spPr>
          <a:xfrm>
            <a:off x="5174483" y="6010052"/>
            <a:ext cx="8331204" cy="835094"/>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Provider characteristics</a:t>
            </a:r>
          </a:p>
        </p:txBody>
      </p:sp>
      <p:sp>
        <p:nvSpPr>
          <p:cNvPr id="22" name="Content Placeholder 5">
            <a:extLst>
              <a:ext uri="{FF2B5EF4-FFF2-40B4-BE49-F238E27FC236}">
                <a16:creationId xmlns:a16="http://schemas.microsoft.com/office/drawing/2014/main" id="{77EBEB2F-E346-042B-B8FF-09B3C7EF8FC4}"/>
              </a:ext>
            </a:extLst>
          </p:cNvPr>
          <p:cNvSpPr txBox="1">
            <a:spLocks/>
          </p:cNvSpPr>
          <p:nvPr/>
        </p:nvSpPr>
        <p:spPr>
          <a:xfrm>
            <a:off x="14666746" y="6536554"/>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Malaria knowledge</a:t>
            </a:r>
          </a:p>
        </p:txBody>
      </p:sp>
      <p:sp>
        <p:nvSpPr>
          <p:cNvPr id="28" name="Content Placeholder 5">
            <a:extLst>
              <a:ext uri="{FF2B5EF4-FFF2-40B4-BE49-F238E27FC236}">
                <a16:creationId xmlns:a16="http://schemas.microsoft.com/office/drawing/2014/main" id="{BA57652D-23D3-A458-901F-CE11671A3499}"/>
              </a:ext>
            </a:extLst>
          </p:cNvPr>
          <p:cNvSpPr txBox="1">
            <a:spLocks/>
          </p:cNvSpPr>
          <p:nvPr/>
        </p:nvSpPr>
        <p:spPr>
          <a:xfrm>
            <a:off x="5174483" y="7152432"/>
            <a:ext cx="8331204" cy="835094"/>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Digital preparedness/ practices</a:t>
            </a:r>
          </a:p>
        </p:txBody>
      </p:sp>
      <p:sp>
        <p:nvSpPr>
          <p:cNvPr id="29" name="Content Placeholder 5">
            <a:extLst>
              <a:ext uri="{FF2B5EF4-FFF2-40B4-BE49-F238E27FC236}">
                <a16:creationId xmlns:a16="http://schemas.microsoft.com/office/drawing/2014/main" id="{F169FB1C-5AE8-2CD8-4406-1FC050B63819}"/>
              </a:ext>
            </a:extLst>
          </p:cNvPr>
          <p:cNvSpPr txBox="1">
            <a:spLocks/>
          </p:cNvSpPr>
          <p:nvPr/>
        </p:nvSpPr>
        <p:spPr>
          <a:xfrm>
            <a:off x="5174483" y="8294812"/>
            <a:ext cx="8331204" cy="835094"/>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Product supplier information </a:t>
            </a:r>
          </a:p>
        </p:txBody>
      </p:sp>
      <p:sp>
        <p:nvSpPr>
          <p:cNvPr id="30" name="Content Placeholder 5">
            <a:extLst>
              <a:ext uri="{FF2B5EF4-FFF2-40B4-BE49-F238E27FC236}">
                <a16:creationId xmlns:a16="http://schemas.microsoft.com/office/drawing/2014/main" id="{A4AF4FD0-F54E-64C2-896B-D95986333371}"/>
              </a:ext>
            </a:extLst>
          </p:cNvPr>
          <p:cNvSpPr txBox="1">
            <a:spLocks/>
          </p:cNvSpPr>
          <p:nvPr/>
        </p:nvSpPr>
        <p:spPr>
          <a:xfrm>
            <a:off x="14666746" y="7624514"/>
            <a:ext cx="5789770" cy="704858"/>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AM suppliers</a:t>
            </a:r>
          </a:p>
        </p:txBody>
      </p:sp>
      <p:sp>
        <p:nvSpPr>
          <p:cNvPr id="33" name="Content Placeholder 5">
            <a:extLst>
              <a:ext uri="{FF2B5EF4-FFF2-40B4-BE49-F238E27FC236}">
                <a16:creationId xmlns:a16="http://schemas.microsoft.com/office/drawing/2014/main" id="{08FA4AE5-6ADF-3CF3-2ECC-AAA5FAC2001A}"/>
              </a:ext>
            </a:extLst>
          </p:cNvPr>
          <p:cNvSpPr txBox="1">
            <a:spLocks/>
          </p:cNvSpPr>
          <p:nvPr/>
        </p:nvSpPr>
        <p:spPr>
          <a:xfrm>
            <a:off x="14666746" y="8712474"/>
            <a:ext cx="5789770" cy="704858"/>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RDT suppliers</a:t>
            </a:r>
          </a:p>
        </p:txBody>
      </p:sp>
      <p:sp>
        <p:nvSpPr>
          <p:cNvPr id="34" name="Content Placeholder 5">
            <a:extLst>
              <a:ext uri="{FF2B5EF4-FFF2-40B4-BE49-F238E27FC236}">
                <a16:creationId xmlns:a16="http://schemas.microsoft.com/office/drawing/2014/main" id="{0637C7E6-F3D2-0DE7-173D-B9BD82DA966B}"/>
              </a:ext>
            </a:extLst>
          </p:cNvPr>
          <p:cNvSpPr txBox="1">
            <a:spLocks/>
          </p:cNvSpPr>
          <p:nvPr/>
        </p:nvSpPr>
        <p:spPr>
          <a:xfrm>
            <a:off x="5174483" y="9437192"/>
            <a:ext cx="8331204" cy="835094"/>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Product audits</a:t>
            </a:r>
          </a:p>
        </p:txBody>
      </p:sp>
      <p:sp>
        <p:nvSpPr>
          <p:cNvPr id="35" name="Content Placeholder 5">
            <a:extLst>
              <a:ext uri="{FF2B5EF4-FFF2-40B4-BE49-F238E27FC236}">
                <a16:creationId xmlns:a16="http://schemas.microsoft.com/office/drawing/2014/main" id="{ABF9C13C-D29F-5548-4CE5-9D2A5A8B3D58}"/>
              </a:ext>
            </a:extLst>
          </p:cNvPr>
          <p:cNvSpPr txBox="1">
            <a:spLocks/>
          </p:cNvSpPr>
          <p:nvPr/>
        </p:nvSpPr>
        <p:spPr>
          <a:xfrm>
            <a:off x="14666746" y="9800434"/>
            <a:ext cx="5789770" cy="704858"/>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Antimalarials</a:t>
            </a:r>
          </a:p>
        </p:txBody>
      </p:sp>
      <p:sp>
        <p:nvSpPr>
          <p:cNvPr id="38" name="Content Placeholder 5">
            <a:extLst>
              <a:ext uri="{FF2B5EF4-FFF2-40B4-BE49-F238E27FC236}">
                <a16:creationId xmlns:a16="http://schemas.microsoft.com/office/drawing/2014/main" id="{4DBE0410-C9B1-9DB7-399B-3A4175E9CC04}"/>
              </a:ext>
            </a:extLst>
          </p:cNvPr>
          <p:cNvSpPr txBox="1">
            <a:spLocks/>
          </p:cNvSpPr>
          <p:nvPr/>
        </p:nvSpPr>
        <p:spPr>
          <a:xfrm>
            <a:off x="14666746" y="10888398"/>
            <a:ext cx="5789770" cy="704858"/>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RDTs</a:t>
            </a:r>
          </a:p>
        </p:txBody>
      </p:sp>
      <p:sp>
        <p:nvSpPr>
          <p:cNvPr id="39" name="Content Placeholder 5">
            <a:extLst>
              <a:ext uri="{FF2B5EF4-FFF2-40B4-BE49-F238E27FC236}">
                <a16:creationId xmlns:a16="http://schemas.microsoft.com/office/drawing/2014/main" id="{CADD9465-EA0C-8080-EC51-C0AC992B1A86}"/>
              </a:ext>
            </a:extLst>
          </p:cNvPr>
          <p:cNvSpPr txBox="1">
            <a:spLocks/>
          </p:cNvSpPr>
          <p:nvPr/>
        </p:nvSpPr>
        <p:spPr>
          <a:xfrm>
            <a:off x="5174483" y="10579566"/>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Interview status</a:t>
            </a:r>
          </a:p>
        </p:txBody>
      </p:sp>
      <p:sp>
        <p:nvSpPr>
          <p:cNvPr id="40" name="Accolade ouvrante 29">
            <a:extLst>
              <a:ext uri="{FF2B5EF4-FFF2-40B4-BE49-F238E27FC236}">
                <a16:creationId xmlns:a16="http://schemas.microsoft.com/office/drawing/2014/main" id="{E24E6E32-1347-271C-FF88-EF52808D2F8B}"/>
              </a:ext>
            </a:extLst>
          </p:cNvPr>
          <p:cNvSpPr/>
          <p:nvPr/>
        </p:nvSpPr>
        <p:spPr>
          <a:xfrm>
            <a:off x="13539113" y="4484884"/>
            <a:ext cx="920156" cy="2632274"/>
          </a:xfrm>
          <a:prstGeom prst="leftBrace">
            <a:avLst>
              <a:gd name="adj1" fmla="val 8333"/>
              <a:gd name="adj2" fmla="val 73988"/>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
        <p:nvSpPr>
          <p:cNvPr id="41" name="Accolade ouvrante 30">
            <a:extLst>
              <a:ext uri="{FF2B5EF4-FFF2-40B4-BE49-F238E27FC236}">
                <a16:creationId xmlns:a16="http://schemas.microsoft.com/office/drawing/2014/main" id="{6B9212B4-4EBD-7FDA-7C6A-B1BC01D04F7B}"/>
              </a:ext>
            </a:extLst>
          </p:cNvPr>
          <p:cNvSpPr/>
          <p:nvPr/>
        </p:nvSpPr>
        <p:spPr>
          <a:xfrm>
            <a:off x="13539113" y="9945359"/>
            <a:ext cx="920164" cy="1469300"/>
          </a:xfrm>
          <a:prstGeom prst="leftBrace">
            <a:avLst>
              <a:gd name="adj1" fmla="val 8333"/>
              <a:gd name="adj2" fmla="val 10585"/>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
        <p:nvSpPr>
          <p:cNvPr id="42" name="Content Placeholder 5">
            <a:extLst>
              <a:ext uri="{FF2B5EF4-FFF2-40B4-BE49-F238E27FC236}">
                <a16:creationId xmlns:a16="http://schemas.microsoft.com/office/drawing/2014/main" id="{B4C7F404-BFDF-630A-D85F-5727B919647B}"/>
              </a:ext>
            </a:extLst>
          </p:cNvPr>
          <p:cNvSpPr txBox="1">
            <a:spLocks/>
          </p:cNvSpPr>
          <p:nvPr/>
        </p:nvSpPr>
        <p:spPr>
          <a:xfrm>
            <a:off x="14666746" y="4360634"/>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Outlet characteristics</a:t>
            </a:r>
          </a:p>
        </p:txBody>
      </p:sp>
      <p:sp>
        <p:nvSpPr>
          <p:cNvPr id="43" name="Accolade ouvrante 30">
            <a:extLst>
              <a:ext uri="{FF2B5EF4-FFF2-40B4-BE49-F238E27FC236}">
                <a16:creationId xmlns:a16="http://schemas.microsoft.com/office/drawing/2014/main" id="{711A9BC0-6941-8AB9-8025-75B9EE202C20}"/>
              </a:ext>
            </a:extLst>
          </p:cNvPr>
          <p:cNvSpPr/>
          <p:nvPr/>
        </p:nvSpPr>
        <p:spPr>
          <a:xfrm>
            <a:off x="13505687" y="7763133"/>
            <a:ext cx="987008" cy="1520416"/>
          </a:xfrm>
          <a:prstGeom prst="leftBrace">
            <a:avLst>
              <a:gd name="adj1" fmla="val 8333"/>
              <a:gd name="adj2" fmla="val 66038"/>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Tree>
    <p:extLst>
      <p:ext uri="{BB962C8B-B14F-4D97-AF65-F5344CB8AC3E}">
        <p14:creationId xmlns:p14="http://schemas.microsoft.com/office/powerpoint/2010/main" val="3961928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954" y="481036"/>
            <a:ext cx="15252192" cy="1739908"/>
          </a:xfrm>
          <a:prstGeom prst="rect">
            <a:avLst/>
          </a:prstGeom>
        </p:spPr>
        <p:txBody>
          <a:bodyPr vert="horz" lIns="182880" tIns="91440" rIns="182880" bIns="91440" rtlCol="0" anchor="ctr">
            <a:noAutofit/>
          </a:bodyPr>
          <a:lstStyle/>
          <a:p>
            <a:pPr defTabSz="1828800">
              <a:lnSpc>
                <a:spcPct val="90000"/>
              </a:lnSpc>
              <a:spcBef>
                <a:spcPct val="0"/>
              </a:spcBef>
              <a:spcAft>
                <a:spcPts val="1200"/>
              </a:spcAft>
              <a:defRPr/>
            </a:pPr>
            <a:r>
              <a:rPr lang="fr-FR" sz="8000" b="1">
                <a:solidFill>
                  <a:prstClr val="black"/>
                </a:solidFill>
                <a:latin typeface="+mj-lt"/>
              </a:rPr>
              <a:t>REFRESHER</a:t>
            </a:r>
          </a:p>
        </p:txBody>
      </p:sp>
      <p:sp>
        <p:nvSpPr>
          <p:cNvPr id="6" name="TextBox 5">
            <a:extLst>
              <a:ext uri="{FF2B5EF4-FFF2-40B4-BE49-F238E27FC236}">
                <a16:creationId xmlns:a16="http://schemas.microsoft.com/office/drawing/2014/main" id="{23EDD592-456B-3433-653E-5113809B5401}"/>
              </a:ext>
            </a:extLst>
          </p:cNvPr>
          <p:cNvSpPr txBox="1"/>
          <p:nvPr/>
        </p:nvSpPr>
        <p:spPr>
          <a:xfrm>
            <a:off x="393954" y="3807069"/>
            <a:ext cx="17918723" cy="4465838"/>
          </a:xfrm>
          <a:prstGeom prst="rect">
            <a:avLst/>
          </a:prstGeom>
          <a:noFill/>
        </p:spPr>
        <p:txBody>
          <a:bodyPr wrap="square" rtlCol="0">
            <a:spAutoFit/>
          </a:bodyPr>
          <a:lstStyle/>
          <a:p>
            <a:pPr indent="-457200">
              <a:lnSpc>
                <a:spcPct val="90000"/>
              </a:lnSpc>
              <a:spcBef>
                <a:spcPts val="100"/>
              </a:spcBef>
              <a:spcAft>
                <a:spcPts val="500"/>
              </a:spcAft>
              <a:buFont typeface="Arial" panose="020B0604020202020204" pitchFamily="34" charset="0"/>
              <a:buChar char="•"/>
            </a:pPr>
            <a:r>
              <a:rPr lang="en-US" sz="4800"/>
              <a:t>Access the study form on your tablet. </a:t>
            </a:r>
          </a:p>
          <a:p>
            <a:pPr>
              <a:lnSpc>
                <a:spcPct val="90000"/>
              </a:lnSpc>
              <a:spcBef>
                <a:spcPts val="100"/>
              </a:spcBef>
              <a:spcAft>
                <a:spcPts val="500"/>
              </a:spcAft>
            </a:pPr>
            <a:endParaRPr lang="en-US" sz="4800"/>
          </a:p>
          <a:p>
            <a:pPr indent="-457200">
              <a:lnSpc>
                <a:spcPct val="90000"/>
              </a:lnSpc>
              <a:spcBef>
                <a:spcPts val="100"/>
              </a:spcBef>
              <a:spcAft>
                <a:spcPts val="500"/>
              </a:spcAft>
              <a:buFont typeface="Arial" panose="020B0604020202020204" pitchFamily="34" charset="0"/>
              <a:buChar char="•"/>
            </a:pPr>
            <a:r>
              <a:rPr lang="en-US" sz="4800"/>
              <a:t>Raise your hand when you have it open.</a:t>
            </a:r>
          </a:p>
          <a:p>
            <a:pPr>
              <a:lnSpc>
                <a:spcPct val="90000"/>
              </a:lnSpc>
              <a:spcBef>
                <a:spcPts val="100"/>
              </a:spcBef>
              <a:spcAft>
                <a:spcPts val="500"/>
              </a:spcAft>
            </a:pPr>
            <a:endParaRPr lang="en-US" sz="4800"/>
          </a:p>
          <a:p>
            <a:pPr indent="-457200">
              <a:lnSpc>
                <a:spcPct val="90000"/>
              </a:lnSpc>
              <a:spcBef>
                <a:spcPts val="100"/>
              </a:spcBef>
              <a:spcAft>
                <a:spcPts val="500"/>
              </a:spcAft>
              <a:buFont typeface="Arial" panose="020B0604020202020204" pitchFamily="34" charset="0"/>
              <a:buChar char="•"/>
            </a:pPr>
            <a:r>
              <a:rPr lang="en-US" sz="4800"/>
              <a:t>It’s a race!! </a:t>
            </a:r>
          </a:p>
          <a:p>
            <a:pPr indent="-457200">
              <a:lnSpc>
                <a:spcPct val="90000"/>
              </a:lnSpc>
              <a:spcBef>
                <a:spcPts val="100"/>
              </a:spcBef>
              <a:spcAft>
                <a:spcPts val="500"/>
              </a:spcAft>
              <a:buFont typeface="Arial" panose="020B0604020202020204" pitchFamily="34" charset="0"/>
              <a:buChar char="•"/>
            </a:pPr>
            <a:endParaRPr lang="en-US" sz="4800"/>
          </a:p>
        </p:txBody>
      </p:sp>
    </p:spTree>
    <p:extLst>
      <p:ext uri="{BB962C8B-B14F-4D97-AF65-F5344CB8AC3E}">
        <p14:creationId xmlns:p14="http://schemas.microsoft.com/office/powerpoint/2010/main" val="1412464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5102" y="201930"/>
            <a:ext cx="15252192" cy="2359152"/>
          </a:xfrm>
          <a:prstGeom prst="rect">
            <a:avLst/>
          </a:prstGeom>
        </p:spPr>
        <p:txBody>
          <a:bodyPr vert="horz" lIns="182880" tIns="91440" rIns="182880" bIns="91440" rtlCol="0" anchor="ctr">
            <a:normAutofit/>
          </a:bodyPr>
          <a:lstStyle/>
          <a:p>
            <a:pPr defTabSz="1828800">
              <a:lnSpc>
                <a:spcPct val="90000"/>
              </a:lnSpc>
              <a:spcBef>
                <a:spcPct val="0"/>
              </a:spcBef>
              <a:spcAft>
                <a:spcPts val="1200"/>
              </a:spcAft>
              <a:defRPr/>
            </a:pPr>
            <a:r>
              <a:rPr lang="en-US" sz="8000" b="1">
                <a:solidFill>
                  <a:prstClr val="black"/>
                </a:solidFill>
                <a:latin typeface="+mj-lt"/>
              </a:rPr>
              <a:t>EXERCISE 1</a:t>
            </a:r>
          </a:p>
        </p:txBody>
      </p:sp>
      <p:sp>
        <p:nvSpPr>
          <p:cNvPr id="20" name="Content Placeholder 5">
            <a:extLst>
              <a:ext uri="{FF2B5EF4-FFF2-40B4-BE49-F238E27FC236}">
                <a16:creationId xmlns:a16="http://schemas.microsoft.com/office/drawing/2014/main" id="{36215F24-04A8-4099-BCC9-EA0E52CB2B16}"/>
              </a:ext>
            </a:extLst>
          </p:cNvPr>
          <p:cNvSpPr txBox="1">
            <a:spLocks/>
          </p:cNvSpPr>
          <p:nvPr/>
        </p:nvSpPr>
        <p:spPr>
          <a:xfrm>
            <a:off x="435102" y="4240945"/>
            <a:ext cx="20688854" cy="4217726"/>
          </a:xfrm>
          <a:prstGeom prst="rect">
            <a:avLst/>
          </a:prstGeom>
        </p:spPr>
        <p:txBody>
          <a:bodyPr vert="horz" lIns="182880" tIns="91440" rIns="182880" bIns="9144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00"/>
              </a:spcBef>
              <a:spcAft>
                <a:spcPts val="500"/>
              </a:spcAft>
              <a:buNone/>
            </a:pPr>
            <a:r>
              <a:rPr lang="en-US" sz="4800"/>
              <a:t>Let’s go through the whole form together.</a:t>
            </a:r>
          </a:p>
          <a:p>
            <a:pPr marL="0" indent="0">
              <a:lnSpc>
                <a:spcPct val="90000"/>
              </a:lnSpc>
              <a:spcBef>
                <a:spcPts val="100"/>
              </a:spcBef>
              <a:spcAft>
                <a:spcPts val="500"/>
              </a:spcAft>
              <a:buNone/>
            </a:pPr>
            <a:endParaRPr lang="en-US" sz="4800"/>
          </a:p>
          <a:p>
            <a:pPr marL="0" indent="0">
              <a:lnSpc>
                <a:spcPct val="90000"/>
              </a:lnSpc>
              <a:spcBef>
                <a:spcPts val="100"/>
              </a:spcBef>
              <a:spcAft>
                <a:spcPts val="500"/>
              </a:spcAft>
              <a:buNone/>
            </a:pPr>
            <a:r>
              <a:rPr lang="en-US" sz="4800" i="1"/>
              <a:t>Nominate one person to record suggested changes to the form, bugs, etc.</a:t>
            </a:r>
          </a:p>
        </p:txBody>
      </p:sp>
    </p:spTree>
    <p:extLst>
      <p:ext uri="{BB962C8B-B14F-4D97-AF65-F5344CB8AC3E}">
        <p14:creationId xmlns:p14="http://schemas.microsoft.com/office/powerpoint/2010/main" val="3967053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4652" y="373380"/>
            <a:ext cx="15252192" cy="2359152"/>
          </a:xfrm>
          <a:prstGeom prst="rect">
            <a:avLst/>
          </a:prstGeom>
        </p:spPr>
        <p:txBody>
          <a:bodyPr vert="horz" lIns="182880" tIns="91440" rIns="182880" bIns="91440" rtlCol="0" anchor="ctr">
            <a:normAutofit/>
          </a:bodyPr>
          <a:lstStyle/>
          <a:p>
            <a:pPr defTabSz="1828800">
              <a:lnSpc>
                <a:spcPct val="90000"/>
              </a:lnSpc>
              <a:spcBef>
                <a:spcPct val="0"/>
              </a:spcBef>
              <a:spcAft>
                <a:spcPts val="1200"/>
              </a:spcAft>
              <a:defRPr/>
            </a:pPr>
            <a:r>
              <a:rPr lang="en-US" sz="8000" b="1">
                <a:solidFill>
                  <a:prstClr val="black"/>
                </a:solidFill>
                <a:latin typeface="+mj-lt"/>
              </a:rPr>
              <a:t>EXERCISE 2</a:t>
            </a:r>
          </a:p>
        </p:txBody>
      </p:sp>
      <p:sp>
        <p:nvSpPr>
          <p:cNvPr id="20" name="Content Placeholder 5">
            <a:extLst>
              <a:ext uri="{FF2B5EF4-FFF2-40B4-BE49-F238E27FC236}">
                <a16:creationId xmlns:a16="http://schemas.microsoft.com/office/drawing/2014/main" id="{36215F24-04A8-4099-BCC9-EA0E52CB2B16}"/>
              </a:ext>
            </a:extLst>
          </p:cNvPr>
          <p:cNvSpPr txBox="1">
            <a:spLocks/>
          </p:cNvSpPr>
          <p:nvPr/>
        </p:nvSpPr>
        <p:spPr>
          <a:xfrm>
            <a:off x="263652" y="5079145"/>
            <a:ext cx="23548848" cy="4217726"/>
          </a:xfrm>
          <a:prstGeom prst="rect">
            <a:avLst/>
          </a:prstGeom>
        </p:spPr>
        <p:txBody>
          <a:bodyPr vert="horz" lIns="182880" tIns="91440" rIns="182880" bIns="9144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0">
              <a:lnSpc>
                <a:spcPct val="90000"/>
              </a:lnSpc>
              <a:spcBef>
                <a:spcPts val="100"/>
              </a:spcBef>
              <a:spcAft>
                <a:spcPts val="500"/>
              </a:spcAft>
              <a:buNone/>
            </a:pPr>
            <a:r>
              <a:rPr lang="en-US" sz="4800"/>
              <a:t>Divide into groups and practice with the tablets, going through the scenarios in the next slide</a:t>
            </a:r>
          </a:p>
        </p:txBody>
      </p:sp>
    </p:spTree>
    <p:extLst>
      <p:ext uri="{BB962C8B-B14F-4D97-AF65-F5344CB8AC3E}">
        <p14:creationId xmlns:p14="http://schemas.microsoft.com/office/powerpoint/2010/main" val="2889986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12808" y="425275"/>
            <a:ext cx="10058400" cy="1421928"/>
          </a:xfrm>
        </p:spPr>
        <p:txBody>
          <a:bodyPr/>
          <a:lstStyle/>
          <a:p>
            <a:r>
              <a:rPr lang="fr-BE" sz="8000" noProof="0"/>
              <a:t> RETAIL Scenarios</a:t>
            </a:r>
          </a:p>
        </p:txBody>
      </p:sp>
      <p:sp>
        <p:nvSpPr>
          <p:cNvPr id="3" name="Content Placeholder 2"/>
          <p:cNvSpPr>
            <a:spLocks noGrp="1"/>
          </p:cNvSpPr>
          <p:nvPr>
            <p:ph type="body" idx="10"/>
          </p:nvPr>
        </p:nvSpPr>
        <p:spPr>
          <a:xfrm>
            <a:off x="416092" y="2680196"/>
            <a:ext cx="22898100" cy="9658029"/>
          </a:xfrm>
        </p:spPr>
        <p:txBody>
          <a:bodyPr vert="horz" wrap="square" lIns="91440" tIns="45720" rIns="91440" bIns="45720" rtlCol="0" anchor="t">
            <a:spAutoFit/>
          </a:bodyPr>
          <a:lstStyle/>
          <a:p>
            <a:pPr indent="-457200">
              <a:spcBef>
                <a:spcPts val="100"/>
              </a:spcBef>
              <a:spcAft>
                <a:spcPts val="500"/>
              </a:spcAft>
              <a:buFont typeface="Arial" panose="020B0604020202020204" pitchFamily="34" charset="0"/>
              <a:buChar char="•"/>
            </a:pPr>
            <a:r>
              <a:rPr lang="en-US" sz="4800">
                <a:solidFill>
                  <a:schemeClr val="tx1"/>
                </a:solidFill>
                <a:ea typeface="Roboto Light"/>
                <a:cs typeface="Poppins Light"/>
              </a:rPr>
              <a:t>Eligible </a:t>
            </a:r>
            <a:r>
              <a:rPr lang="en-US" sz="4800" err="1">
                <a:solidFill>
                  <a:schemeClr val="tx1"/>
                </a:solidFill>
                <a:ea typeface="Roboto Light"/>
                <a:cs typeface="Poppins Light"/>
              </a:rPr>
              <a:t>outlet</a:t>
            </a:r>
            <a:r>
              <a:rPr lang="en-US" sz="4800">
                <a:solidFill>
                  <a:schemeClr val="tx1"/>
                </a:solidFill>
                <a:ea typeface="Roboto Light"/>
                <a:cs typeface="Poppins Light"/>
              </a:rPr>
              <a:t> (Drug &amp; RDT) and interview </a:t>
            </a:r>
            <a:r>
              <a:rPr lang="en-US" sz="4800" err="1">
                <a:solidFill>
                  <a:schemeClr val="tx1"/>
                </a:solidFill>
                <a:ea typeface="Roboto Light"/>
                <a:cs typeface="Poppins Light"/>
              </a:rPr>
              <a:t>completed</a:t>
            </a:r>
            <a:endParaRPr lang="en-US" sz="4800">
              <a:solidFill>
                <a:schemeClr val="tx1"/>
              </a:solidFill>
              <a:ea typeface="Roboto Light"/>
              <a:cs typeface="Poppins Light"/>
            </a:endParaRPr>
          </a:p>
          <a:p>
            <a:pPr indent="-457200">
              <a:spcBef>
                <a:spcPts val="100"/>
              </a:spcBef>
              <a:spcAft>
                <a:spcPts val="500"/>
              </a:spcAft>
              <a:buFont typeface="Arial" panose="020B0604020202020204" pitchFamily="34" charset="0"/>
              <a:buChar char="•"/>
            </a:pPr>
            <a:r>
              <a:rPr lang="en-US" sz="4800" noProof="0">
                <a:solidFill>
                  <a:schemeClr val="tx1"/>
                </a:solidFill>
                <a:ea typeface="Roboto Light"/>
                <a:cs typeface="Poppins Light"/>
              </a:rPr>
              <a:t>Eligible </a:t>
            </a:r>
            <a:r>
              <a:rPr lang="en-US" sz="4800" err="1">
                <a:solidFill>
                  <a:schemeClr val="tx1"/>
                </a:solidFill>
                <a:ea typeface="Roboto Light"/>
                <a:cs typeface="Poppins Light"/>
              </a:rPr>
              <a:t>outlet</a:t>
            </a:r>
            <a:r>
              <a:rPr lang="en-US" sz="4800">
                <a:solidFill>
                  <a:schemeClr val="tx1"/>
                </a:solidFill>
                <a:ea typeface="Roboto Light"/>
                <a:cs typeface="Poppins Light"/>
              </a:rPr>
              <a:t> </a:t>
            </a:r>
            <a:r>
              <a:rPr lang="en-US" sz="4800" noProof="0">
                <a:solidFill>
                  <a:schemeClr val="tx1"/>
                </a:solidFill>
                <a:ea typeface="Roboto Light"/>
                <a:cs typeface="Poppins Light"/>
              </a:rPr>
              <a:t>(</a:t>
            </a:r>
            <a:r>
              <a:rPr lang="en-US" sz="4800" noProof="0" err="1">
                <a:solidFill>
                  <a:schemeClr val="tx1"/>
                </a:solidFill>
                <a:ea typeface="Roboto Light"/>
                <a:cs typeface="Poppins Light"/>
              </a:rPr>
              <a:t>drug</a:t>
            </a:r>
            <a:r>
              <a:rPr lang="en-US" sz="4800" noProof="0">
                <a:solidFill>
                  <a:schemeClr val="tx1"/>
                </a:solidFill>
                <a:ea typeface="Roboto Light"/>
                <a:cs typeface="Poppins Light"/>
              </a:rPr>
              <a:t> </a:t>
            </a:r>
            <a:r>
              <a:rPr lang="en-US" sz="4800" noProof="0" err="1">
                <a:solidFill>
                  <a:schemeClr val="tx1"/>
                </a:solidFill>
                <a:ea typeface="Roboto Light"/>
                <a:cs typeface="Poppins Light"/>
              </a:rPr>
              <a:t>only</a:t>
            </a:r>
            <a:r>
              <a:rPr lang="en-US" sz="4800" noProof="0">
                <a:solidFill>
                  <a:schemeClr val="tx1"/>
                </a:solidFill>
                <a:ea typeface="Roboto Light"/>
                <a:cs typeface="Poppins Light"/>
              </a:rPr>
              <a:t>) and interview </a:t>
            </a:r>
            <a:r>
              <a:rPr lang="en-US" sz="4800" noProof="0" err="1">
                <a:solidFill>
                  <a:schemeClr val="tx1"/>
                </a:solidFill>
                <a:ea typeface="Roboto Light"/>
                <a:cs typeface="Poppins Light"/>
              </a:rPr>
              <a:t>completed</a:t>
            </a:r>
            <a:endParaRPr lang="en-US" sz="4800" noProof="0">
              <a:solidFill>
                <a:schemeClr val="tx1"/>
              </a:solidFill>
              <a:ea typeface="Roboto Light"/>
              <a:cs typeface="Poppins Light"/>
            </a:endParaRPr>
          </a:p>
          <a:p>
            <a:pPr indent="-457200">
              <a:spcBef>
                <a:spcPts val="100"/>
              </a:spcBef>
              <a:spcAft>
                <a:spcPts val="500"/>
              </a:spcAft>
              <a:buFont typeface="Arial" panose="020B0604020202020204" pitchFamily="34" charset="0"/>
              <a:buChar char="•"/>
            </a:pPr>
            <a:r>
              <a:rPr lang="en-US" sz="4800">
                <a:solidFill>
                  <a:schemeClr val="tx1"/>
                </a:solidFill>
                <a:ea typeface="Roboto Light"/>
                <a:cs typeface="Poppins Light"/>
              </a:rPr>
              <a:t>Eligible </a:t>
            </a:r>
            <a:r>
              <a:rPr lang="en-US" sz="4800" err="1">
                <a:solidFill>
                  <a:schemeClr val="tx1"/>
                </a:solidFill>
                <a:ea typeface="Roboto Light"/>
                <a:cs typeface="Poppins Light"/>
              </a:rPr>
              <a:t>outlet</a:t>
            </a:r>
            <a:r>
              <a:rPr lang="en-US" sz="4800">
                <a:solidFill>
                  <a:schemeClr val="tx1"/>
                </a:solidFill>
                <a:ea typeface="Roboto Light"/>
                <a:cs typeface="Poppins Light"/>
              </a:rPr>
              <a:t> (RDT </a:t>
            </a:r>
            <a:r>
              <a:rPr lang="en-US" sz="4800" err="1">
                <a:solidFill>
                  <a:schemeClr val="tx1"/>
                </a:solidFill>
                <a:ea typeface="Roboto Light"/>
                <a:cs typeface="Poppins Light"/>
              </a:rPr>
              <a:t>only</a:t>
            </a:r>
            <a:r>
              <a:rPr lang="en-US" sz="4800">
                <a:solidFill>
                  <a:schemeClr val="tx1"/>
                </a:solidFill>
                <a:ea typeface="Roboto Light"/>
                <a:cs typeface="Poppins Light"/>
              </a:rPr>
              <a:t>) and interview </a:t>
            </a:r>
            <a:r>
              <a:rPr lang="en-US" sz="4800" err="1">
                <a:solidFill>
                  <a:schemeClr val="tx1"/>
                </a:solidFill>
                <a:ea typeface="Roboto Light"/>
                <a:cs typeface="Poppins Light"/>
              </a:rPr>
              <a:t>completed</a:t>
            </a:r>
            <a:endParaRPr lang="en-US" sz="4800">
              <a:solidFill>
                <a:schemeClr val="tx1"/>
              </a:solidFill>
              <a:ea typeface="Roboto Light"/>
              <a:cs typeface="Poppins Light"/>
            </a:endParaRPr>
          </a:p>
          <a:p>
            <a:pPr indent="-457200">
              <a:spcBef>
                <a:spcPts val="100"/>
              </a:spcBef>
              <a:spcAft>
                <a:spcPts val="500"/>
              </a:spcAft>
              <a:buFont typeface="Arial" panose="020B0604020202020204" pitchFamily="34" charset="0"/>
              <a:buChar char="•"/>
            </a:pPr>
            <a:endParaRPr lang="en-US" sz="4800" noProof="0">
              <a:solidFill>
                <a:schemeClr val="tx1"/>
              </a:solidFill>
            </a:endParaRPr>
          </a:p>
          <a:p>
            <a:pPr indent="-457200">
              <a:spcBef>
                <a:spcPts val="100"/>
              </a:spcBef>
              <a:spcAft>
                <a:spcPts val="500"/>
              </a:spcAft>
              <a:buFont typeface="Arial" panose="020B0604020202020204" pitchFamily="34" charset="0"/>
              <a:buChar char="•"/>
            </a:pPr>
            <a:r>
              <a:rPr lang="en-US" sz="4800" noProof="0" err="1">
                <a:solidFill>
                  <a:schemeClr val="tx1"/>
                </a:solidFill>
                <a:ea typeface="Roboto Light"/>
                <a:cs typeface="Poppins Light"/>
              </a:rPr>
              <a:t>Ineligible</a:t>
            </a:r>
            <a:r>
              <a:rPr lang="en-US" sz="4800" noProof="0">
                <a:solidFill>
                  <a:schemeClr val="tx1"/>
                </a:solidFill>
                <a:ea typeface="Roboto Light"/>
                <a:cs typeface="Poppins Light"/>
              </a:rPr>
              <a:t> </a:t>
            </a:r>
            <a:r>
              <a:rPr lang="en-US" sz="4800" noProof="0" err="1">
                <a:solidFill>
                  <a:schemeClr val="tx1"/>
                </a:solidFill>
                <a:ea typeface="Roboto Light"/>
                <a:cs typeface="Poppins Light"/>
              </a:rPr>
              <a:t>outlet</a:t>
            </a:r>
            <a:r>
              <a:rPr lang="en-US" sz="4800" noProof="0">
                <a:solidFill>
                  <a:schemeClr val="tx1"/>
                </a:solidFill>
                <a:ea typeface="Roboto Light"/>
                <a:cs typeface="Poppins Light"/>
              </a:rPr>
              <a:t>: </a:t>
            </a:r>
            <a:r>
              <a:rPr lang="en-US" sz="4800" noProof="0" err="1">
                <a:solidFill>
                  <a:schemeClr val="tx1"/>
                </a:solidFill>
                <a:ea typeface="Roboto Light"/>
                <a:cs typeface="Poppins Light"/>
              </a:rPr>
              <a:t>does</a:t>
            </a:r>
            <a:r>
              <a:rPr lang="en-US" sz="4800" noProof="0">
                <a:solidFill>
                  <a:schemeClr val="tx1"/>
                </a:solidFill>
                <a:ea typeface="Roboto Light"/>
                <a:cs typeface="Poppins Light"/>
              </a:rPr>
              <a:t> not </a:t>
            </a:r>
            <a:r>
              <a:rPr lang="en-US" sz="4800" noProof="0" err="1">
                <a:solidFill>
                  <a:schemeClr val="tx1"/>
                </a:solidFill>
                <a:ea typeface="Roboto Light"/>
                <a:cs typeface="Poppins Light"/>
              </a:rPr>
              <a:t>meet</a:t>
            </a:r>
            <a:r>
              <a:rPr lang="en-US" sz="4800" noProof="0">
                <a:solidFill>
                  <a:schemeClr val="tx1"/>
                </a:solidFill>
                <a:ea typeface="Roboto Light"/>
                <a:cs typeface="Poppins Light"/>
              </a:rPr>
              <a:t> </a:t>
            </a:r>
            <a:r>
              <a:rPr lang="en-US" sz="4800" noProof="0" err="1">
                <a:solidFill>
                  <a:schemeClr val="tx1"/>
                </a:solidFill>
                <a:ea typeface="Roboto Light"/>
                <a:cs typeface="Poppins Light"/>
              </a:rPr>
              <a:t>selection</a:t>
            </a:r>
            <a:r>
              <a:rPr lang="en-US" sz="4800" noProof="0">
                <a:solidFill>
                  <a:schemeClr val="tx1"/>
                </a:solidFill>
                <a:ea typeface="Roboto Light"/>
                <a:cs typeface="Poppins Light"/>
              </a:rPr>
              <a:t> </a:t>
            </a:r>
            <a:r>
              <a:rPr lang="en-US" sz="4800" noProof="0" err="1">
                <a:solidFill>
                  <a:schemeClr val="tx1"/>
                </a:solidFill>
                <a:ea typeface="Roboto Light"/>
                <a:cs typeface="Poppins Light"/>
              </a:rPr>
              <a:t>criteria</a:t>
            </a:r>
            <a:endParaRPr lang="en-US" sz="4800" noProof="0">
              <a:solidFill>
                <a:schemeClr val="tx1"/>
              </a:solidFill>
              <a:ea typeface="Roboto Light"/>
              <a:cs typeface="Poppins Light"/>
            </a:endParaRPr>
          </a:p>
          <a:p>
            <a:pPr indent="-457200">
              <a:spcBef>
                <a:spcPts val="100"/>
              </a:spcBef>
              <a:spcAft>
                <a:spcPts val="500"/>
              </a:spcAft>
              <a:buFont typeface="Arial" panose="020B0604020202020204" pitchFamily="34" charset="0"/>
              <a:buChar char="•"/>
            </a:pPr>
            <a:endParaRPr lang="en-US" sz="4800">
              <a:solidFill>
                <a:schemeClr val="tx1"/>
              </a:solidFill>
            </a:endParaRPr>
          </a:p>
          <a:p>
            <a:pPr indent="-457200">
              <a:spcBef>
                <a:spcPts val="100"/>
              </a:spcBef>
              <a:spcAft>
                <a:spcPts val="500"/>
              </a:spcAft>
              <a:buFont typeface="Arial" panose="020B0604020202020204" pitchFamily="34" charset="0"/>
              <a:buChar char="•"/>
            </a:pPr>
            <a:r>
              <a:rPr lang="en-US" sz="4800">
                <a:solidFill>
                  <a:schemeClr val="tx1"/>
                </a:solidFill>
                <a:ea typeface="Roboto Light"/>
                <a:cs typeface="Poppins Light"/>
              </a:rPr>
              <a:t>Interview </a:t>
            </a:r>
            <a:r>
              <a:rPr lang="en-US" sz="4800" err="1">
                <a:solidFill>
                  <a:schemeClr val="tx1"/>
                </a:solidFill>
                <a:ea typeface="Roboto Light"/>
                <a:cs typeface="Poppins Light"/>
              </a:rPr>
              <a:t>interrupted</a:t>
            </a:r>
            <a:endParaRPr lang="en-US" sz="4800">
              <a:solidFill>
                <a:schemeClr val="tx1"/>
              </a:solidFill>
              <a:ea typeface="Roboto Light"/>
              <a:cs typeface="Poppins Light"/>
            </a:endParaRPr>
          </a:p>
          <a:p>
            <a:pPr indent="-457200">
              <a:spcBef>
                <a:spcPts val="100"/>
              </a:spcBef>
              <a:spcAft>
                <a:spcPts val="500"/>
              </a:spcAft>
              <a:buFont typeface="Arial" panose="020B0604020202020204" pitchFamily="34" charset="0"/>
              <a:buChar char="•"/>
            </a:pPr>
            <a:r>
              <a:rPr lang="en-US" sz="4800" noProof="0">
                <a:solidFill>
                  <a:schemeClr val="tx1"/>
                </a:solidFill>
                <a:ea typeface="Roboto Light"/>
                <a:cs typeface="Poppins Light"/>
              </a:rPr>
              <a:t>Eligible provider not </a:t>
            </a:r>
            <a:r>
              <a:rPr lang="en-US" sz="4800" noProof="0" err="1">
                <a:solidFill>
                  <a:schemeClr val="tx1"/>
                </a:solidFill>
                <a:ea typeface="Roboto Light"/>
                <a:cs typeface="Poppins Light"/>
              </a:rPr>
              <a:t>available</a:t>
            </a:r>
            <a:r>
              <a:rPr lang="en-US" sz="4800" noProof="0">
                <a:solidFill>
                  <a:schemeClr val="tx1"/>
                </a:solidFill>
                <a:ea typeface="Roboto Light"/>
                <a:cs typeface="Poppins Light"/>
              </a:rPr>
              <a:t> / time not </a:t>
            </a:r>
            <a:r>
              <a:rPr lang="en-US" sz="4800" noProof="0" err="1">
                <a:solidFill>
                  <a:schemeClr val="tx1"/>
                </a:solidFill>
                <a:ea typeface="Roboto Light"/>
                <a:cs typeface="Poppins Light"/>
              </a:rPr>
              <a:t>convenient</a:t>
            </a:r>
            <a:endParaRPr lang="en-US" sz="4800" noProof="0">
              <a:solidFill>
                <a:schemeClr val="tx1"/>
              </a:solidFill>
              <a:ea typeface="Roboto Light"/>
              <a:cs typeface="Poppins Light"/>
            </a:endParaRPr>
          </a:p>
          <a:p>
            <a:pPr indent="-457200">
              <a:spcBef>
                <a:spcPts val="100"/>
              </a:spcBef>
              <a:spcAft>
                <a:spcPts val="500"/>
              </a:spcAft>
              <a:buFont typeface="Arial" panose="020B0604020202020204" pitchFamily="34" charset="0"/>
              <a:buChar char="•"/>
            </a:pPr>
            <a:r>
              <a:rPr lang="en-US" sz="4800" noProof="0" err="1">
                <a:solidFill>
                  <a:schemeClr val="tx1"/>
                </a:solidFill>
                <a:ea typeface="Roboto Light"/>
                <a:cs typeface="Poppins Light"/>
              </a:rPr>
              <a:t>Outlet</a:t>
            </a:r>
            <a:r>
              <a:rPr lang="en-US" sz="4800" noProof="0">
                <a:solidFill>
                  <a:schemeClr val="tx1"/>
                </a:solidFill>
                <a:ea typeface="Roboto Light"/>
                <a:cs typeface="Poppins Light"/>
              </a:rPr>
              <a:t> not open at time of </a:t>
            </a:r>
            <a:r>
              <a:rPr lang="en-US" sz="4800" noProof="0" err="1">
                <a:solidFill>
                  <a:schemeClr val="tx1"/>
                </a:solidFill>
                <a:ea typeface="Roboto Light"/>
                <a:cs typeface="Poppins Light"/>
              </a:rPr>
              <a:t>visit</a:t>
            </a:r>
            <a:endParaRPr lang="en-US" sz="4800" noProof="0">
              <a:solidFill>
                <a:schemeClr val="tx1"/>
              </a:solidFill>
              <a:ea typeface="Roboto Light"/>
              <a:cs typeface="Poppins Light"/>
            </a:endParaRPr>
          </a:p>
          <a:p>
            <a:pPr indent="-457200">
              <a:spcBef>
                <a:spcPts val="100"/>
              </a:spcBef>
              <a:spcAft>
                <a:spcPts val="500"/>
              </a:spcAft>
              <a:buFont typeface="Arial" panose="020B0604020202020204" pitchFamily="34" charset="0"/>
              <a:buChar char="•"/>
            </a:pPr>
            <a:endParaRPr lang="en-US" sz="4800">
              <a:solidFill>
                <a:schemeClr val="tx1"/>
              </a:solidFill>
            </a:endParaRPr>
          </a:p>
          <a:p>
            <a:pPr indent="-457200">
              <a:spcBef>
                <a:spcPts val="100"/>
              </a:spcBef>
              <a:spcAft>
                <a:spcPts val="500"/>
              </a:spcAft>
              <a:buFont typeface="Arial" panose="020B0604020202020204" pitchFamily="34" charset="0"/>
              <a:buChar char="•"/>
            </a:pPr>
            <a:r>
              <a:rPr lang="en-US" sz="4800" noProof="0" err="1">
                <a:solidFill>
                  <a:schemeClr val="tx1"/>
                </a:solidFill>
                <a:ea typeface="Roboto Light"/>
                <a:cs typeface="Poppins Light"/>
              </a:rPr>
              <a:t>Outlet</a:t>
            </a:r>
            <a:r>
              <a:rPr lang="en-US" sz="4800" noProof="0">
                <a:solidFill>
                  <a:schemeClr val="tx1"/>
                </a:solidFill>
                <a:ea typeface="Roboto Light"/>
                <a:cs typeface="Poppins Light"/>
              </a:rPr>
              <a:t> </a:t>
            </a:r>
            <a:r>
              <a:rPr lang="en-US" sz="4800" noProof="0" err="1">
                <a:solidFill>
                  <a:schemeClr val="tx1"/>
                </a:solidFill>
                <a:ea typeface="Roboto Light"/>
                <a:cs typeface="Poppins Light"/>
              </a:rPr>
              <a:t>permanently</a:t>
            </a:r>
            <a:r>
              <a:rPr lang="en-US" sz="4800" noProof="0">
                <a:solidFill>
                  <a:schemeClr val="tx1"/>
                </a:solidFill>
                <a:ea typeface="Roboto Light"/>
                <a:cs typeface="Poppins Light"/>
              </a:rPr>
              <a:t> </a:t>
            </a:r>
            <a:r>
              <a:rPr lang="en-US" sz="4800" noProof="0" err="1">
                <a:solidFill>
                  <a:schemeClr val="tx1"/>
                </a:solidFill>
                <a:ea typeface="Roboto Light"/>
                <a:cs typeface="Poppins Light"/>
              </a:rPr>
              <a:t>closed</a:t>
            </a:r>
            <a:endParaRPr lang="en-US" sz="4800" noProof="0">
              <a:solidFill>
                <a:schemeClr val="tx1"/>
              </a:solidFill>
              <a:ea typeface="Roboto Light"/>
              <a:cs typeface="Poppins Light"/>
            </a:endParaRPr>
          </a:p>
          <a:p>
            <a:pPr indent="-457200">
              <a:spcBef>
                <a:spcPts val="100"/>
              </a:spcBef>
              <a:spcAft>
                <a:spcPts val="500"/>
              </a:spcAft>
              <a:buFont typeface="Arial" panose="020B0604020202020204" pitchFamily="34" charset="0"/>
              <a:buChar char="•"/>
            </a:pPr>
            <a:endParaRPr lang="en-US" sz="4800">
              <a:solidFill>
                <a:schemeClr val="tx1"/>
              </a:solidFill>
            </a:endParaRPr>
          </a:p>
          <a:p>
            <a:pPr indent="-457200">
              <a:spcBef>
                <a:spcPts val="100"/>
              </a:spcBef>
              <a:spcAft>
                <a:spcPts val="500"/>
              </a:spcAft>
              <a:buFont typeface="Arial" panose="020B0604020202020204" pitchFamily="34" charset="0"/>
              <a:buChar char="•"/>
            </a:pPr>
            <a:r>
              <a:rPr lang="en-US" sz="4800" noProof="0" err="1">
                <a:solidFill>
                  <a:schemeClr val="tx1"/>
                </a:solidFill>
                <a:ea typeface="Roboto Light"/>
                <a:cs typeface="Poppins Light"/>
              </a:rPr>
              <a:t>Refusal</a:t>
            </a:r>
            <a:r>
              <a:rPr lang="en-US" sz="4800" noProof="0">
                <a:solidFill>
                  <a:schemeClr val="tx1"/>
                </a:solidFill>
                <a:ea typeface="Roboto Light"/>
                <a:cs typeface="Poppins Light"/>
              </a:rPr>
              <a:t> to </a:t>
            </a:r>
            <a:r>
              <a:rPr lang="en-US" sz="4800" noProof="0" err="1">
                <a:solidFill>
                  <a:schemeClr val="tx1"/>
                </a:solidFill>
                <a:ea typeface="Roboto Light"/>
                <a:cs typeface="Poppins Light"/>
              </a:rPr>
              <a:t>participate</a:t>
            </a:r>
            <a:endParaRPr lang="en-US" sz="4800" noProof="0">
              <a:solidFill>
                <a:schemeClr val="tx1"/>
              </a:solidFill>
              <a:ea typeface="Roboto Light"/>
              <a:cs typeface="Poppins Light"/>
            </a:endParaRPr>
          </a:p>
        </p:txBody>
      </p:sp>
      <p:sp>
        <p:nvSpPr>
          <p:cNvPr id="2" name="Rectangle 6"/>
          <p:cNvSpPr txBox="1">
            <a:spLocks noChangeArrowheads="1"/>
          </p:cNvSpPr>
          <p:nvPr/>
        </p:nvSpPr>
        <p:spPr>
          <a:xfrm>
            <a:off x="10722142" y="607058"/>
            <a:ext cx="10058400" cy="1421928"/>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Font typeface="Arial" panose="020B0604020202020204" pitchFamily="34" charset="0"/>
              <a:buNone/>
            </a:pPr>
            <a:r>
              <a:rPr lang="en-US" sz="4800" b="1" kern="0">
                <a:ea typeface="+mn-ea"/>
              </a:rPr>
              <a:t>Role-playing in pairs</a:t>
            </a:r>
            <a:br>
              <a:rPr lang="en-US" sz="4800" b="1" kern="0">
                <a:ea typeface="+mn-ea"/>
              </a:rPr>
            </a:br>
            <a:r>
              <a:rPr lang="en-US" sz="4800" b="1" kern="0">
                <a:ea typeface="+mn-ea"/>
              </a:rPr>
              <a:t>(Retail questionnaire in </a:t>
            </a:r>
            <a:r>
              <a:rPr lang="en-US" sz="4800" b="1" kern="0" err="1">
                <a:ea typeface="+mn-ea"/>
              </a:rPr>
              <a:t>SurveyCTO</a:t>
            </a:r>
            <a:r>
              <a:rPr lang="en-US" sz="4800" b="1" kern="0">
                <a:ea typeface="+mn-ea"/>
              </a:rPr>
              <a:t>)</a:t>
            </a:r>
            <a:endParaRPr lang="en-US" sz="4800" b="1">
              <a:ea typeface="Verdana" pitchFamily="34" charset="0"/>
              <a:cs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idx="4294967295"/>
          </p:nvPr>
        </p:nvSpPr>
        <p:spPr>
          <a:xfrm>
            <a:off x="228601" y="217329"/>
            <a:ext cx="16528882" cy="2318583"/>
          </a:xfrm>
        </p:spPr>
        <p:txBody>
          <a:bodyPr/>
          <a:lstStyle/>
          <a:p>
            <a:r>
              <a:rPr lang="fr-BE" sz="8000" noProof="0"/>
              <a:t> WHOLESALE Scenarios</a:t>
            </a:r>
          </a:p>
        </p:txBody>
      </p:sp>
      <p:sp>
        <p:nvSpPr>
          <p:cNvPr id="3" name="Content Placeholder 2"/>
          <p:cNvSpPr>
            <a:spLocks noGrp="1"/>
          </p:cNvSpPr>
          <p:nvPr>
            <p:ph idx="4294967295"/>
          </p:nvPr>
        </p:nvSpPr>
        <p:spPr>
          <a:xfrm>
            <a:off x="438150" y="4092407"/>
            <a:ext cx="21748582" cy="3724096"/>
          </a:xfrm>
        </p:spPr>
        <p:txBody>
          <a:bodyPr/>
          <a:lstStyle/>
          <a:p>
            <a:pPr marL="0">
              <a:spcBef>
                <a:spcPts val="100"/>
              </a:spcBef>
              <a:spcAft>
                <a:spcPts val="500"/>
              </a:spcAft>
            </a:pPr>
            <a:r>
              <a:rPr lang="en-US" sz="4800"/>
              <a:t>Eligible wholesaler (drug &amp; RDT) and interview completed.</a:t>
            </a:r>
          </a:p>
          <a:p>
            <a:pPr marL="0" indent="0">
              <a:spcBef>
                <a:spcPts val="100"/>
              </a:spcBef>
              <a:spcAft>
                <a:spcPts val="500"/>
              </a:spcAft>
              <a:buNone/>
            </a:pPr>
            <a:endParaRPr lang="en-US" sz="4800"/>
          </a:p>
          <a:p>
            <a:pPr marL="0">
              <a:spcBef>
                <a:spcPts val="100"/>
              </a:spcBef>
              <a:spcAft>
                <a:spcPts val="500"/>
              </a:spcAft>
            </a:pPr>
            <a:r>
              <a:rPr lang="en-US" sz="4800"/>
              <a:t>Eligible wholesaler (drug only) and interview completed, audit refused.</a:t>
            </a:r>
          </a:p>
          <a:p>
            <a:pPr marL="0" indent="0">
              <a:spcBef>
                <a:spcPts val="100"/>
              </a:spcBef>
              <a:spcAft>
                <a:spcPts val="500"/>
              </a:spcAft>
              <a:buNone/>
            </a:pPr>
            <a:endParaRPr lang="en-US" sz="4800"/>
          </a:p>
          <a:p>
            <a:pPr marL="0">
              <a:spcBef>
                <a:spcPts val="100"/>
              </a:spcBef>
              <a:spcAft>
                <a:spcPts val="500"/>
              </a:spcAft>
            </a:pPr>
            <a:r>
              <a:rPr lang="en-US" sz="4800"/>
              <a:t>Refusal to participate.</a:t>
            </a:r>
          </a:p>
        </p:txBody>
      </p:sp>
      <p:sp>
        <p:nvSpPr>
          <p:cNvPr id="2" name="Rectangle 6"/>
          <p:cNvSpPr txBox="1">
            <a:spLocks noChangeArrowheads="1"/>
          </p:cNvSpPr>
          <p:nvPr/>
        </p:nvSpPr>
        <p:spPr>
          <a:xfrm>
            <a:off x="13296899" y="665656"/>
            <a:ext cx="10858500" cy="1421928"/>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fr-FR" sz="4800" b="1" kern="0" err="1">
                <a:ea typeface="+mn-ea"/>
              </a:rPr>
              <a:t>Role-playing</a:t>
            </a:r>
            <a:r>
              <a:rPr lang="fr-FR" sz="4800" b="1" kern="0">
                <a:ea typeface="+mn-ea"/>
              </a:rPr>
              <a:t> in pairs</a:t>
            </a:r>
            <a:br>
              <a:rPr lang="fr-FR" sz="4800" b="1" kern="0">
                <a:ea typeface="+mn-ea"/>
              </a:rPr>
            </a:br>
            <a:r>
              <a:rPr lang="fr-FR" sz="4800" b="1" kern="0">
                <a:ea typeface="+mn-ea"/>
              </a:rPr>
              <a:t>(</a:t>
            </a:r>
            <a:r>
              <a:rPr lang="fr-FR" sz="4800" b="1" kern="0" err="1">
                <a:ea typeface="+mn-ea"/>
              </a:rPr>
              <a:t>wholesale</a:t>
            </a:r>
            <a:r>
              <a:rPr lang="fr-FR" sz="4800" b="1" kern="0">
                <a:ea typeface="+mn-ea"/>
              </a:rPr>
              <a:t> questionnaire in SurveyCTO)</a:t>
            </a:r>
            <a:endParaRPr lang="fr-FR" sz="4800" b="1">
              <a:ea typeface="Verdana" pitchFamily="34" charset="0"/>
              <a:cs typeface="Verdana" pitchFamily="34" charset="0"/>
            </a:endParaRPr>
          </a:p>
        </p:txBody>
      </p:sp>
    </p:spTree>
    <p:extLst>
      <p:ext uri="{BB962C8B-B14F-4D97-AF65-F5344CB8AC3E}">
        <p14:creationId xmlns:p14="http://schemas.microsoft.com/office/powerpoint/2010/main" val="20443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744" b="7744"/>
          <a:stretch>
            <a:fillRect/>
          </a:stretch>
        </p:blipFill>
        <p:spPr>
          <a:xfrm>
            <a:off x="0" y="0"/>
            <a:ext cx="24383999" cy="13737772"/>
          </a:xfrm>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0" y="9181425"/>
            <a:ext cx="9848851" cy="4534575"/>
          </a:xfrm>
        </p:spPr>
        <p:txBody>
          <a:bodyPr/>
          <a:lstStyle/>
          <a:p>
            <a:r>
              <a:rPr lang="en-US" sz="8000"/>
              <a:t>6.1 Introduction &amp; set up of </a:t>
            </a:r>
            <a:r>
              <a:rPr lang="en-US" sz="8000" err="1"/>
              <a:t>SurveyCTO</a:t>
            </a:r>
            <a:r>
              <a:rPr lang="en-US" sz="8000"/>
              <a:t> Software</a:t>
            </a:r>
          </a:p>
        </p:txBody>
      </p:sp>
    </p:spTree>
    <p:extLst>
      <p:ext uri="{BB962C8B-B14F-4D97-AF65-F5344CB8AC3E}">
        <p14:creationId xmlns:p14="http://schemas.microsoft.com/office/powerpoint/2010/main" val="3112079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6B6B64F-71CE-8494-265B-370E54F75AF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2F73F44-BA22-2F0F-4A08-782173169454}"/>
              </a:ext>
            </a:extLst>
          </p:cNvPr>
          <p:cNvSpPr txBox="1">
            <a:spLocks/>
          </p:cNvSpPr>
          <p:nvPr/>
        </p:nvSpPr>
        <p:spPr bwMode="auto">
          <a:xfrm>
            <a:off x="209550" y="96799"/>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TRAINER NOTES</a:t>
            </a:r>
            <a:endParaRPr lang="en-US" sz="8000" b="1" kern="0">
              <a:latin typeface="+mj-lt"/>
            </a:endParaRPr>
          </a:p>
        </p:txBody>
      </p:sp>
      <p:sp>
        <p:nvSpPr>
          <p:cNvPr id="5" name="TextBox 4">
            <a:extLst>
              <a:ext uri="{FF2B5EF4-FFF2-40B4-BE49-F238E27FC236}">
                <a16:creationId xmlns:a16="http://schemas.microsoft.com/office/drawing/2014/main" id="{40D9478A-60AC-3739-BD13-A6253347BD81}"/>
              </a:ext>
            </a:extLst>
          </p:cNvPr>
          <p:cNvSpPr txBox="1"/>
          <p:nvPr/>
        </p:nvSpPr>
        <p:spPr>
          <a:xfrm>
            <a:off x="361950" y="1748259"/>
            <a:ext cx="22002750" cy="2163669"/>
          </a:xfrm>
          <a:prstGeom prst="rect">
            <a:avLst/>
          </a:prstGeom>
          <a:noFill/>
        </p:spPr>
        <p:txBody>
          <a:bodyPr wrap="square">
            <a:spAutoFit/>
          </a:bodyPr>
          <a:lstStyle/>
          <a:p>
            <a:pPr>
              <a:lnSpc>
                <a:spcPct val="90000"/>
              </a:lnSpc>
              <a:spcBef>
                <a:spcPts val="100"/>
              </a:spcBef>
              <a:spcAft>
                <a:spcPts val="500"/>
              </a:spcAft>
            </a:pPr>
            <a:r>
              <a:rPr lang="en-US" sz="4800" b="1">
                <a:ea typeface="+mj-ea"/>
                <a:cs typeface="+mj-cs"/>
              </a:rPr>
              <a:t>Objective:</a:t>
            </a:r>
          </a:p>
          <a:p>
            <a:pPr>
              <a:lnSpc>
                <a:spcPct val="90000"/>
              </a:lnSpc>
              <a:spcBef>
                <a:spcPts val="100"/>
              </a:spcBef>
              <a:spcAft>
                <a:spcPts val="500"/>
              </a:spcAft>
            </a:pPr>
            <a:r>
              <a:rPr lang="en-US" sz="4800"/>
              <a:t>Introduce data collectors to the </a:t>
            </a:r>
            <a:r>
              <a:rPr lang="en-US" sz="4800" err="1"/>
              <a:t>SurveyCTO</a:t>
            </a:r>
            <a:r>
              <a:rPr lang="en-US" sz="4800"/>
              <a:t> platform and ensure they know how to install the app, log in, and prepare devices for daily use.</a:t>
            </a:r>
          </a:p>
        </p:txBody>
      </p:sp>
      <p:sp>
        <p:nvSpPr>
          <p:cNvPr id="8" name="TextBox 7">
            <a:extLst>
              <a:ext uri="{FF2B5EF4-FFF2-40B4-BE49-F238E27FC236}">
                <a16:creationId xmlns:a16="http://schemas.microsoft.com/office/drawing/2014/main" id="{43289ECC-5701-3418-0F80-7C833DCD9971}"/>
              </a:ext>
            </a:extLst>
          </p:cNvPr>
          <p:cNvSpPr txBox="1"/>
          <p:nvPr/>
        </p:nvSpPr>
        <p:spPr>
          <a:xfrm>
            <a:off x="361950" y="3911928"/>
            <a:ext cx="24022050" cy="9707273"/>
          </a:xfrm>
          <a:prstGeom prst="rect">
            <a:avLst/>
          </a:prstGeom>
          <a:noFill/>
        </p:spPr>
        <p:txBody>
          <a:bodyPr wrap="square">
            <a:spAutoFit/>
          </a:bodyPr>
          <a:lstStyle/>
          <a:p>
            <a:pPr indent="-457200">
              <a:lnSpc>
                <a:spcPct val="90000"/>
              </a:lnSpc>
              <a:spcBef>
                <a:spcPts val="100"/>
              </a:spcBef>
              <a:spcAft>
                <a:spcPts val="500"/>
              </a:spcAft>
              <a:buNone/>
            </a:pPr>
            <a:r>
              <a:rPr lang="en-US" sz="4800" b="1">
                <a:ea typeface="+mj-ea"/>
                <a:cs typeface="+mj-cs"/>
              </a:rPr>
              <a:t>Prompts &amp; Answers:</a:t>
            </a:r>
            <a:endParaRPr lang="en-US" sz="4800">
              <a:ea typeface="+mj-ea"/>
              <a:cs typeface="+mj-cs"/>
            </a:endParaRPr>
          </a:p>
          <a:p>
            <a:pPr marL="571500" indent="-457200">
              <a:lnSpc>
                <a:spcPct val="90000"/>
              </a:lnSpc>
              <a:spcBef>
                <a:spcPts val="100"/>
              </a:spcBef>
              <a:spcAft>
                <a:spcPts val="500"/>
              </a:spcAft>
              <a:buFont typeface="Arial" panose="020B0604020202020204" pitchFamily="34" charset="0"/>
              <a:buChar char="•"/>
            </a:pPr>
            <a:r>
              <a:rPr lang="en-US" sz="4800" i="1"/>
              <a:t>What is </a:t>
            </a:r>
            <a:r>
              <a:rPr lang="en-US" sz="4800" i="1" err="1"/>
              <a:t>SurveyCTO</a:t>
            </a:r>
            <a:r>
              <a:rPr lang="en-US" sz="4800" i="1"/>
              <a:t> used for?</a:t>
            </a:r>
            <a:br>
              <a:rPr lang="en-US" sz="4800" i="1"/>
            </a:br>
            <a:r>
              <a:rPr lang="en-US" sz="4800" i="1">
                <a:sym typeface="Wingdings" panose="05000000000000000000" pitchFamily="2" charset="2"/>
              </a:rPr>
              <a:t></a:t>
            </a:r>
            <a:r>
              <a:rPr lang="en-US" sz="4800" i="1"/>
              <a:t> A mobile data collection tool used to conduct interviews and product audits electronically.</a:t>
            </a:r>
            <a:endParaRPr lang="en-US" sz="4800"/>
          </a:p>
          <a:p>
            <a:pPr marL="571500" indent="-457200">
              <a:lnSpc>
                <a:spcPct val="90000"/>
              </a:lnSpc>
              <a:spcBef>
                <a:spcPts val="100"/>
              </a:spcBef>
              <a:spcAft>
                <a:spcPts val="500"/>
              </a:spcAft>
              <a:buFont typeface="Arial" panose="020B0604020202020204" pitchFamily="34" charset="0"/>
              <a:buChar char="•"/>
            </a:pPr>
            <a:r>
              <a:rPr lang="en-US" sz="4800" i="1"/>
              <a:t>How to install and set up </a:t>
            </a:r>
            <a:r>
              <a:rPr lang="en-US" sz="4800" i="1" err="1"/>
              <a:t>SurveyCTO</a:t>
            </a:r>
            <a:r>
              <a:rPr lang="en-US" sz="4800" i="1"/>
              <a:t>?</a:t>
            </a:r>
            <a:br>
              <a:rPr lang="en-US" sz="4800" i="1"/>
            </a:br>
            <a:r>
              <a:rPr lang="en-US" sz="4800" i="1">
                <a:sym typeface="Wingdings" panose="05000000000000000000" pitchFamily="2" charset="2"/>
              </a:rPr>
              <a:t></a:t>
            </a:r>
            <a:r>
              <a:rPr lang="en-US" sz="4800" i="1"/>
              <a:t> Download the app from Play Store (if not pre-installed).</a:t>
            </a:r>
            <a:br>
              <a:rPr lang="en-US" sz="4800" i="1"/>
            </a:br>
            <a:r>
              <a:rPr lang="en-US" sz="4800" i="1">
                <a:sym typeface="Wingdings" panose="05000000000000000000" pitchFamily="2" charset="2"/>
              </a:rPr>
              <a:t></a:t>
            </a:r>
            <a:r>
              <a:rPr lang="en-US" sz="4800" i="1"/>
              <a:t> Enter server name and username provided by the field team supervisor.</a:t>
            </a:r>
            <a:br>
              <a:rPr lang="en-US" sz="4800" i="1"/>
            </a:br>
            <a:r>
              <a:rPr lang="en-US" sz="4800" i="1">
                <a:sym typeface="Wingdings" panose="05000000000000000000" pitchFamily="2" charset="2"/>
              </a:rPr>
              <a:t></a:t>
            </a:r>
            <a:r>
              <a:rPr lang="en-US" sz="4800" i="1"/>
              <a:t> Connect to internet to download forms and submit data.</a:t>
            </a:r>
            <a:endParaRPr lang="en-US" sz="4800"/>
          </a:p>
          <a:p>
            <a:pPr marL="571500" indent="-457200">
              <a:lnSpc>
                <a:spcPct val="90000"/>
              </a:lnSpc>
              <a:spcBef>
                <a:spcPts val="100"/>
              </a:spcBef>
              <a:spcAft>
                <a:spcPts val="500"/>
              </a:spcAft>
              <a:buFont typeface="Arial" panose="020B0604020202020204" pitchFamily="34" charset="0"/>
              <a:buChar char="•"/>
            </a:pPr>
            <a:r>
              <a:rPr lang="en-US" sz="4800" i="1"/>
              <a:t>When to enter the key credentials?</a:t>
            </a:r>
            <a:br>
              <a:rPr lang="en-US" sz="4800" i="1"/>
            </a:br>
            <a:r>
              <a:rPr lang="en-US" sz="4800" i="1">
                <a:sym typeface="Wingdings" panose="05000000000000000000" pitchFamily="2" charset="2"/>
              </a:rPr>
              <a:t></a:t>
            </a:r>
            <a:r>
              <a:rPr lang="en-US" sz="4800" i="1"/>
              <a:t> On first login or when switching users.</a:t>
            </a:r>
            <a:br>
              <a:rPr lang="en-US" sz="4800" i="1"/>
            </a:br>
            <a:r>
              <a:rPr lang="en-US" sz="4800" i="1">
                <a:sym typeface="Wingdings" panose="05000000000000000000" pitchFamily="2" charset="2"/>
              </a:rPr>
              <a:t></a:t>
            </a:r>
            <a:r>
              <a:rPr lang="en-US" sz="4800" i="1"/>
              <a:t> Do not edit server settings unless instructed by the supervisor.</a:t>
            </a:r>
            <a:endParaRPr lang="en-US" sz="4800"/>
          </a:p>
          <a:p>
            <a:pPr marL="571500" indent="-457200">
              <a:lnSpc>
                <a:spcPct val="90000"/>
              </a:lnSpc>
              <a:spcBef>
                <a:spcPts val="100"/>
              </a:spcBef>
              <a:spcAft>
                <a:spcPts val="500"/>
              </a:spcAft>
              <a:buFont typeface="Arial" panose="020B0604020202020204" pitchFamily="34" charset="0"/>
              <a:buChar char="•"/>
            </a:pPr>
            <a:r>
              <a:rPr lang="en-US" sz="4800" i="1"/>
              <a:t>What if login or form download fails?</a:t>
            </a:r>
            <a:br>
              <a:rPr lang="en-US" sz="4800" i="1"/>
            </a:br>
            <a:r>
              <a:rPr lang="en-US" sz="4800" i="1">
                <a:sym typeface="Wingdings" panose="05000000000000000000" pitchFamily="2" charset="2"/>
              </a:rPr>
              <a:t></a:t>
            </a:r>
            <a:r>
              <a:rPr lang="en-US" sz="4800" i="1"/>
              <a:t> Check internet connection, check spelling of server/user name.</a:t>
            </a:r>
            <a:br>
              <a:rPr lang="en-US" sz="4800" i="1"/>
            </a:br>
            <a:r>
              <a:rPr lang="en-US" sz="4800" i="1">
                <a:sym typeface="Wingdings" panose="05000000000000000000" pitchFamily="2" charset="2"/>
              </a:rPr>
              <a:t></a:t>
            </a:r>
            <a:r>
              <a:rPr lang="en-US" sz="4800" i="1"/>
              <a:t> If still failing, contact the field team supervisor or IT focal point.</a:t>
            </a:r>
            <a:endParaRPr lang="en-US" sz="4800"/>
          </a:p>
        </p:txBody>
      </p:sp>
    </p:spTree>
    <p:extLst>
      <p:ext uri="{BB962C8B-B14F-4D97-AF65-F5344CB8AC3E}">
        <p14:creationId xmlns:p14="http://schemas.microsoft.com/office/powerpoint/2010/main" val="14542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7002" y="0"/>
            <a:ext cx="15252192" cy="2359152"/>
          </a:xfrm>
          <a:prstGeom prst="rect">
            <a:avLst/>
          </a:prstGeom>
        </p:spPr>
        <p:txBody>
          <a:bodyPr vert="horz" lIns="182880" tIns="91440" rIns="182880" bIns="91440" rtlCol="0" anchor="ctr">
            <a:normAutofit/>
          </a:bodyPr>
          <a:lstStyle/>
          <a:p>
            <a:pPr>
              <a:lnSpc>
                <a:spcPct val="90000"/>
              </a:lnSpc>
              <a:spcBef>
                <a:spcPct val="0"/>
              </a:spcBef>
              <a:spcAft>
                <a:spcPts val="1200"/>
              </a:spcAft>
            </a:pPr>
            <a:r>
              <a:rPr lang="en-US" sz="8000" b="1">
                <a:latin typeface="+mj-lt"/>
                <a:ea typeface="+mj-ea"/>
                <a:cs typeface="+mj-cs"/>
              </a:rPr>
              <a:t>OBJECTIVES</a:t>
            </a:r>
          </a:p>
        </p:txBody>
      </p:sp>
      <p:sp>
        <p:nvSpPr>
          <p:cNvPr id="48" name="Content Placeholder 5"/>
          <p:cNvSpPr>
            <a:spLocks noGrp="1"/>
          </p:cNvSpPr>
          <p:nvPr>
            <p:ph idx="4294967295"/>
          </p:nvPr>
        </p:nvSpPr>
        <p:spPr>
          <a:xfrm>
            <a:off x="225552" y="2359152"/>
            <a:ext cx="23567898" cy="7389813"/>
          </a:xfrm>
        </p:spPr>
        <p:txBody>
          <a:bodyPr vert="horz" wrap="square" lIns="182880" tIns="91440" rIns="182880" bIns="91440" rtlCol="0">
            <a:normAutofit lnSpcReduction="10000"/>
          </a:bodyPr>
          <a:lstStyle/>
          <a:p>
            <a:pPr marL="228600" indent="0">
              <a:spcBef>
                <a:spcPts val="100"/>
              </a:spcBef>
              <a:spcAft>
                <a:spcPts val="500"/>
              </a:spcAft>
              <a:buNone/>
            </a:pPr>
            <a:r>
              <a:rPr lang="en-US" sz="4800"/>
              <a:t>At the end of the course, participants will know how:</a:t>
            </a:r>
          </a:p>
          <a:p>
            <a:pPr marL="228600" indent="0">
              <a:spcBef>
                <a:spcPts val="100"/>
              </a:spcBef>
              <a:spcAft>
                <a:spcPts val="500"/>
              </a:spcAft>
              <a:buNone/>
            </a:pPr>
            <a:endParaRPr lang="en-US" sz="4800"/>
          </a:p>
          <a:p>
            <a:pPr lvl="1">
              <a:spcBef>
                <a:spcPts val="100"/>
              </a:spcBef>
              <a:spcAft>
                <a:spcPts val="500"/>
              </a:spcAft>
            </a:pPr>
            <a:r>
              <a:rPr lang="en-US" sz="4800"/>
              <a:t>How to download and install the </a:t>
            </a:r>
            <a:r>
              <a:rPr lang="en-US" sz="4800" b="1"/>
              <a:t>SurveyCTO Collect </a:t>
            </a:r>
            <a:r>
              <a:rPr lang="en-US" sz="4800"/>
              <a:t>application.</a:t>
            </a:r>
          </a:p>
          <a:p>
            <a:pPr marL="914400" lvl="1" indent="0">
              <a:spcBef>
                <a:spcPts val="100"/>
              </a:spcBef>
              <a:spcAft>
                <a:spcPts val="500"/>
              </a:spcAft>
              <a:buNone/>
            </a:pPr>
            <a:endParaRPr lang="en-US" sz="4800"/>
          </a:p>
          <a:p>
            <a:pPr lvl="1">
              <a:spcBef>
                <a:spcPts val="100"/>
              </a:spcBef>
              <a:spcAft>
                <a:spcPts val="500"/>
              </a:spcAft>
            </a:pPr>
            <a:r>
              <a:rPr lang="en-US" sz="4800"/>
              <a:t>How to connect and set up.</a:t>
            </a:r>
          </a:p>
          <a:p>
            <a:pPr marL="914400" lvl="1" indent="0">
              <a:spcBef>
                <a:spcPts val="100"/>
              </a:spcBef>
              <a:spcAft>
                <a:spcPts val="500"/>
              </a:spcAft>
              <a:buNone/>
            </a:pPr>
            <a:endParaRPr lang="en-US" sz="4800"/>
          </a:p>
          <a:p>
            <a:pPr lvl="1">
              <a:spcBef>
                <a:spcPts val="100"/>
              </a:spcBef>
              <a:spcAft>
                <a:spcPts val="500"/>
              </a:spcAft>
            </a:pPr>
            <a:r>
              <a:rPr lang="en-US" sz="4800"/>
              <a:t>How to download questionnaire forms.</a:t>
            </a:r>
          </a:p>
          <a:p>
            <a:pPr marL="914400" lvl="1" indent="0">
              <a:spcBef>
                <a:spcPts val="100"/>
              </a:spcBef>
              <a:spcAft>
                <a:spcPts val="500"/>
              </a:spcAft>
              <a:buNone/>
            </a:pPr>
            <a:endParaRPr lang="en-US" sz="4800"/>
          </a:p>
          <a:p>
            <a:pPr lvl="1">
              <a:spcBef>
                <a:spcPts val="100"/>
              </a:spcBef>
              <a:spcAft>
                <a:spcPts val="500"/>
              </a:spcAft>
            </a:pPr>
            <a:r>
              <a:rPr lang="en-US" sz="4800"/>
              <a:t>How to delete saved forms.</a:t>
            </a:r>
          </a:p>
          <a:p>
            <a:pPr marL="914400" lvl="1" indent="0">
              <a:spcBef>
                <a:spcPts val="100"/>
              </a:spcBef>
              <a:spcAft>
                <a:spcPts val="500"/>
              </a:spcAft>
              <a:buNone/>
            </a:pPr>
            <a:endParaRPr lang="en-US" sz="4800"/>
          </a:p>
          <a:p>
            <a:pPr lvl="1">
              <a:spcBef>
                <a:spcPts val="100"/>
              </a:spcBef>
              <a:spcAft>
                <a:spcPts val="500"/>
              </a:spcAft>
            </a:pPr>
            <a:r>
              <a:rPr lang="en-US" sz="4800"/>
              <a:t>How to navigate the software and the form.</a:t>
            </a:r>
          </a:p>
        </p:txBody>
      </p:sp>
    </p:spTree>
    <p:extLst>
      <p:ext uri="{BB962C8B-B14F-4D97-AF65-F5344CB8AC3E}">
        <p14:creationId xmlns:p14="http://schemas.microsoft.com/office/powerpoint/2010/main" val="215825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502" y="0"/>
            <a:ext cx="15764256" cy="2359152"/>
          </a:xfrm>
          <a:prstGeom prst="rect">
            <a:avLst/>
          </a:prstGeom>
        </p:spPr>
        <p:txBody>
          <a:bodyPr vert="horz" lIns="182880" tIns="91440" rIns="182880" bIns="91440" rtlCol="0" anchor="ctr">
            <a:normAutofit/>
          </a:bodyPr>
          <a:lstStyle/>
          <a:p>
            <a:pPr defTabSz="1828800">
              <a:lnSpc>
                <a:spcPct val="90000"/>
              </a:lnSpc>
              <a:spcBef>
                <a:spcPct val="0"/>
              </a:spcBef>
              <a:spcAft>
                <a:spcPts val="1200"/>
              </a:spcAft>
              <a:defRPr/>
            </a:pPr>
            <a:r>
              <a:rPr lang="en-US" sz="8000" b="1">
                <a:solidFill>
                  <a:prstClr val="black"/>
                </a:solidFill>
                <a:latin typeface="+mj-lt"/>
              </a:rPr>
              <a:t>DATA ENTRY</a:t>
            </a:r>
          </a:p>
        </p:txBody>
      </p:sp>
      <p:sp>
        <p:nvSpPr>
          <p:cNvPr id="48" name="Content Placeholder 5"/>
          <p:cNvSpPr>
            <a:spLocks noGrp="1"/>
          </p:cNvSpPr>
          <p:nvPr>
            <p:ph type="body" idx="10"/>
          </p:nvPr>
        </p:nvSpPr>
        <p:spPr>
          <a:xfrm>
            <a:off x="0" y="1722397"/>
            <a:ext cx="14919198" cy="8673604"/>
          </a:xfrm>
        </p:spPr>
        <p:txBody>
          <a:bodyPr vert="horz" wrap="square" lIns="182880" tIns="91440" rIns="182880" bIns="91440" rtlCol="0">
            <a:noAutofit/>
          </a:bodyPr>
          <a:lstStyle/>
          <a:p>
            <a:pPr marL="685800" indent="-457200">
              <a:spcBef>
                <a:spcPts val="100"/>
              </a:spcBef>
              <a:spcAft>
                <a:spcPts val="500"/>
              </a:spcAft>
              <a:buFont typeface="Arial" panose="020B0604020202020204" pitchFamily="34" charset="0"/>
              <a:buChar char="•"/>
            </a:pPr>
            <a:r>
              <a:rPr lang="en-US" sz="4800"/>
              <a:t>Can be done electronically.</a:t>
            </a:r>
          </a:p>
          <a:p>
            <a:pPr marL="1600200" lvl="1" indent="-457200">
              <a:spcBef>
                <a:spcPts val="100"/>
              </a:spcBef>
              <a:spcAft>
                <a:spcPts val="500"/>
              </a:spcAft>
              <a:buFont typeface="Courier New" panose="02070309020205020404" pitchFamily="49" charset="0"/>
              <a:buChar char="o"/>
            </a:pPr>
            <a:r>
              <a:rPr lang="en-US" sz="4800">
                <a:solidFill>
                  <a:srgbClr val="C00000"/>
                </a:solidFill>
                <a:highlight>
                  <a:srgbClr val="FFFF00"/>
                </a:highlight>
              </a:rPr>
              <a:t>A small number of paper questionnaires may be available for emergency situations to be entered in to tablets at a later time.</a:t>
            </a:r>
          </a:p>
          <a:p>
            <a:pPr lvl="1" indent="-457200">
              <a:spcBef>
                <a:spcPts val="100"/>
              </a:spcBef>
              <a:spcAft>
                <a:spcPts val="500"/>
              </a:spcAft>
            </a:pPr>
            <a:endParaRPr lang="en-US" sz="4800">
              <a:solidFill>
                <a:srgbClr val="C00000"/>
              </a:solidFill>
              <a:highlight>
                <a:srgbClr val="FFFF00"/>
              </a:highlight>
            </a:endParaRPr>
          </a:p>
          <a:p>
            <a:pPr marL="685800" indent="-457200">
              <a:spcBef>
                <a:spcPts val="100"/>
              </a:spcBef>
              <a:spcAft>
                <a:spcPts val="500"/>
              </a:spcAft>
              <a:buFont typeface="Arial" panose="020B0604020202020204" pitchFamily="34" charset="0"/>
              <a:buChar char="•"/>
            </a:pPr>
            <a:r>
              <a:rPr lang="en-US" sz="4800"/>
              <a:t>ACTwatch Lite uses tablet to capture data using an Open Data Kit (ODK) system hosted on </a:t>
            </a:r>
            <a:r>
              <a:rPr lang="en-US" sz="4800" err="1"/>
              <a:t>SurveyCTO</a:t>
            </a:r>
            <a:r>
              <a:rPr lang="en-US" sz="4800"/>
              <a:t>.</a:t>
            </a:r>
          </a:p>
          <a:p>
            <a:pPr indent="-457200">
              <a:spcBef>
                <a:spcPts val="100"/>
              </a:spcBef>
              <a:spcAft>
                <a:spcPts val="500"/>
              </a:spcAft>
            </a:pPr>
            <a:endParaRPr lang="en-US" sz="4800"/>
          </a:p>
          <a:p>
            <a:pPr marL="685800" indent="-457200">
              <a:spcBef>
                <a:spcPts val="100"/>
              </a:spcBef>
              <a:spcAft>
                <a:spcPts val="500"/>
              </a:spcAft>
              <a:buFont typeface="Arial" panose="020B0604020202020204" pitchFamily="34" charset="0"/>
              <a:buChar char="•"/>
            </a:pPr>
            <a:r>
              <a:rPr lang="en-US" sz="4800"/>
              <a:t>Enables automated jumps and checks.</a:t>
            </a:r>
          </a:p>
          <a:p>
            <a:pPr indent="-457200">
              <a:spcBef>
                <a:spcPts val="100"/>
              </a:spcBef>
              <a:spcAft>
                <a:spcPts val="500"/>
              </a:spcAft>
            </a:pPr>
            <a:endParaRPr lang="en-US" sz="4800"/>
          </a:p>
          <a:p>
            <a:pPr marL="685800" indent="-457200">
              <a:spcBef>
                <a:spcPts val="100"/>
              </a:spcBef>
              <a:spcAft>
                <a:spcPts val="500"/>
              </a:spcAft>
              <a:buFont typeface="Arial" panose="020B0604020202020204" pitchFamily="34" charset="0"/>
              <a:buChar char="•"/>
            </a:pPr>
            <a:r>
              <a:rPr lang="en-US" sz="4800"/>
              <a:t>Includes internal GPS readout</a:t>
            </a:r>
          </a:p>
          <a:p>
            <a:pPr marL="1600200" lvl="2" indent="-457200">
              <a:spcBef>
                <a:spcPts val="100"/>
              </a:spcBef>
              <a:spcAft>
                <a:spcPts val="500"/>
              </a:spcAft>
              <a:buFont typeface="Courier New" panose="02070309020205020404" pitchFamily="49" charset="0"/>
              <a:buChar char="o"/>
            </a:pPr>
            <a:r>
              <a:rPr lang="en-US" sz="4800">
                <a:solidFill>
                  <a:schemeClr val="tx2"/>
                </a:solidFill>
              </a:rPr>
              <a:t>Used to map and identify points of sale during tracking.</a:t>
            </a:r>
          </a:p>
          <a:p>
            <a:pPr marL="914400" lvl="2" indent="-457200">
              <a:spcBef>
                <a:spcPts val="100"/>
              </a:spcBef>
              <a:spcAft>
                <a:spcPts val="500"/>
              </a:spcAft>
            </a:pPr>
            <a:endParaRPr lang="en-US" sz="4800">
              <a:solidFill>
                <a:schemeClr val="tx2"/>
              </a:solidFill>
            </a:endParaRPr>
          </a:p>
          <a:p>
            <a:pPr marL="685800" indent="-457200">
              <a:spcBef>
                <a:spcPts val="100"/>
              </a:spcBef>
              <a:spcAft>
                <a:spcPts val="500"/>
              </a:spcAft>
              <a:buFont typeface="Arial" panose="020B0604020202020204" pitchFamily="34" charset="0"/>
              <a:buChar char="•"/>
            </a:pPr>
            <a:r>
              <a:rPr lang="en-US" sz="4800"/>
              <a:t>Data is uploaded daily by surveyors to the </a:t>
            </a:r>
            <a:r>
              <a:rPr lang="en-US" sz="4800" b="1">
                <a:solidFill>
                  <a:srgbClr val="C00000"/>
                </a:solidFill>
                <a:highlight>
                  <a:srgbClr val="FFFF00"/>
                </a:highlight>
              </a:rPr>
              <a:t>[Name of your organization]</a:t>
            </a:r>
            <a:r>
              <a:rPr lang="en-US" sz="4800">
                <a:solidFill>
                  <a:srgbClr val="C00000"/>
                </a:solidFill>
                <a:highlight>
                  <a:srgbClr val="FFFF00"/>
                </a:highlight>
              </a:rPr>
              <a:t> </a:t>
            </a:r>
            <a:r>
              <a:rPr lang="en-US" sz="4800" b="1"/>
              <a:t>SurveyCTO </a:t>
            </a:r>
            <a:r>
              <a:rPr lang="en-US" sz="4800"/>
              <a:t>server.</a:t>
            </a:r>
          </a:p>
        </p:txBody>
      </p:sp>
      <p:sp>
        <p:nvSpPr>
          <p:cNvPr id="2" name="TextBox 1">
            <a:extLst>
              <a:ext uri="{FF2B5EF4-FFF2-40B4-BE49-F238E27FC236}">
                <a16:creationId xmlns:a16="http://schemas.microsoft.com/office/drawing/2014/main" id="{C1398951-0941-110B-E61E-43C689248E7B}"/>
              </a:ext>
            </a:extLst>
          </p:cNvPr>
          <p:cNvSpPr txBox="1"/>
          <p:nvPr/>
        </p:nvSpPr>
        <p:spPr>
          <a:xfrm>
            <a:off x="15297150" y="3298408"/>
            <a:ext cx="9086850" cy="8710077"/>
          </a:xfrm>
          <a:prstGeom prst="rect">
            <a:avLst/>
          </a:prstGeom>
          <a:noFill/>
        </p:spPr>
        <p:txBody>
          <a:bodyPr wrap="square" lIns="91440" tIns="45720" rIns="91440" bIns="45720" anchor="t">
            <a:spAutoFit/>
          </a:bodyPr>
          <a:lstStyle/>
          <a:p>
            <a:r>
              <a:rPr lang="en-US" sz="8000" b="1">
                <a:solidFill>
                  <a:srgbClr val="C00000"/>
                </a:solidFill>
                <a:highlight>
                  <a:srgbClr val="FFFF00"/>
                </a:highlight>
                <a:latin typeface="Poppins"/>
                <a:ea typeface="Roboto Light"/>
                <a:cs typeface="Poppins"/>
              </a:rPr>
              <a:t>Add a screenshot of paper/ printable version of your questionnaire here if applicable</a:t>
            </a:r>
            <a:endParaRPr lang="en-US" sz="8000" b="1">
              <a:solidFill>
                <a:srgbClr val="C00000"/>
              </a:solidFill>
              <a:highlight>
                <a:srgbClr val="FFFF00"/>
              </a:highlight>
              <a:latin typeface="Poppins" pitchFamily="2" charset="77"/>
              <a:ea typeface="Roboto Light" charset="0"/>
              <a:cs typeface="Poppins" pitchFamily="2" charset="77"/>
            </a:endParaRPr>
          </a:p>
        </p:txBody>
      </p:sp>
    </p:spTree>
    <p:extLst>
      <p:ext uri="{BB962C8B-B14F-4D97-AF65-F5344CB8AC3E}">
        <p14:creationId xmlns:p14="http://schemas.microsoft.com/office/powerpoint/2010/main" val="695903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784" y="-19121"/>
            <a:ext cx="24370666" cy="2359152"/>
          </a:xfrm>
          <a:prstGeom prst="rect">
            <a:avLst/>
          </a:prstGeom>
        </p:spPr>
        <p:txBody>
          <a:bodyPr vert="horz" lIns="182880" tIns="91440" rIns="182880" bIns="91440" rtlCol="0" anchor="ctr">
            <a:noAutofit/>
          </a:bodyPr>
          <a:lstStyle/>
          <a:p>
            <a:pPr>
              <a:lnSpc>
                <a:spcPct val="90000"/>
              </a:lnSpc>
              <a:spcBef>
                <a:spcPct val="0"/>
              </a:spcBef>
              <a:spcAft>
                <a:spcPts val="1200"/>
              </a:spcAft>
            </a:pPr>
            <a:r>
              <a:rPr lang="en-US" sz="8000" b="1">
                <a:latin typeface="+mj-lt"/>
                <a:ea typeface="+mj-ea"/>
                <a:cs typeface="+mj-cs"/>
              </a:rPr>
              <a:t>DOWNLOAD AND INSTALLSURVEYCTO COLLECT</a:t>
            </a:r>
          </a:p>
        </p:txBody>
      </p:sp>
      <p:sp>
        <p:nvSpPr>
          <p:cNvPr id="11" name="Content Placeholder 5"/>
          <p:cNvSpPr>
            <a:spLocks noGrp="1"/>
          </p:cNvSpPr>
          <p:nvPr>
            <p:ph idx="4294967295"/>
          </p:nvPr>
        </p:nvSpPr>
        <p:spPr>
          <a:xfrm>
            <a:off x="367388" y="2629898"/>
            <a:ext cx="14500756" cy="8035925"/>
          </a:xfrm>
        </p:spPr>
        <p:txBody>
          <a:bodyPr vert="horz" wrap="square" lIns="182880" tIns="91440" rIns="182880" bIns="91440" rtlCol="0">
            <a:noAutofit/>
          </a:bodyPr>
          <a:lstStyle/>
          <a:p>
            <a:pPr>
              <a:spcBef>
                <a:spcPts val="100"/>
              </a:spcBef>
              <a:spcAft>
                <a:spcPts val="500"/>
              </a:spcAft>
            </a:pPr>
            <a:r>
              <a:rPr lang="en-US" sz="4800"/>
              <a:t>Make sure your device is connected to the Internet</a:t>
            </a:r>
          </a:p>
          <a:p>
            <a:pPr marL="0" indent="0">
              <a:spcBef>
                <a:spcPts val="100"/>
              </a:spcBef>
              <a:spcAft>
                <a:spcPts val="500"/>
              </a:spcAft>
              <a:buNone/>
            </a:pPr>
            <a:endParaRPr lang="en-US" sz="4800"/>
          </a:p>
          <a:p>
            <a:pPr>
              <a:spcBef>
                <a:spcPts val="100"/>
              </a:spcBef>
              <a:spcAft>
                <a:spcPts val="500"/>
              </a:spcAft>
            </a:pPr>
            <a:r>
              <a:rPr lang="en-US" sz="4800"/>
              <a:t>Tablets run Android OS</a:t>
            </a:r>
          </a:p>
          <a:p>
            <a:pPr marL="0" indent="0">
              <a:spcBef>
                <a:spcPts val="100"/>
              </a:spcBef>
              <a:spcAft>
                <a:spcPts val="500"/>
              </a:spcAft>
              <a:buNone/>
            </a:pPr>
            <a:endParaRPr lang="en-US" sz="4800"/>
          </a:p>
          <a:p>
            <a:pPr>
              <a:spcBef>
                <a:spcPts val="100"/>
              </a:spcBef>
              <a:spcAft>
                <a:spcPts val="500"/>
              </a:spcAft>
            </a:pPr>
            <a:r>
              <a:rPr lang="en-US" sz="4800"/>
              <a:t>Go to Play Store</a:t>
            </a:r>
          </a:p>
          <a:p>
            <a:pPr marL="0" indent="0">
              <a:spcBef>
                <a:spcPts val="100"/>
              </a:spcBef>
              <a:spcAft>
                <a:spcPts val="500"/>
              </a:spcAft>
              <a:buNone/>
            </a:pPr>
            <a:endParaRPr lang="en-US" sz="4800"/>
          </a:p>
          <a:p>
            <a:pPr>
              <a:spcBef>
                <a:spcPts val="100"/>
              </a:spcBef>
              <a:spcAft>
                <a:spcPts val="500"/>
              </a:spcAft>
            </a:pPr>
            <a:r>
              <a:rPr lang="en-US" sz="4800"/>
              <a:t>Type </a:t>
            </a:r>
            <a:r>
              <a:rPr lang="en-US" sz="4800" err="1"/>
              <a:t>SurveyCTO</a:t>
            </a:r>
            <a:r>
              <a:rPr lang="en-US" sz="4800"/>
              <a:t> Collect in the search box and select the application</a:t>
            </a:r>
          </a:p>
        </p:txBody>
      </p:sp>
      <p:sp>
        <p:nvSpPr>
          <p:cNvPr id="14" name="Content Placeholder 5">
            <a:extLst>
              <a:ext uri="{FF2B5EF4-FFF2-40B4-BE49-F238E27FC236}">
                <a16:creationId xmlns:a16="http://schemas.microsoft.com/office/drawing/2014/main" id="{CDC7C6E6-58FE-419E-ADAA-735371A6335E}"/>
              </a:ext>
            </a:extLst>
          </p:cNvPr>
          <p:cNvSpPr txBox="1">
            <a:spLocks/>
          </p:cNvSpPr>
          <p:nvPr/>
        </p:nvSpPr>
        <p:spPr>
          <a:xfrm>
            <a:off x="3962398" y="5012284"/>
            <a:ext cx="16459200" cy="4502796"/>
          </a:xfrm>
          <a:prstGeom prst="rect">
            <a:avLst/>
          </a:prstGeom>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C00000"/>
              </a:buClr>
              <a:buFont typeface="Wingdings" pitchFamily="2" charset="2"/>
              <a:buChar char="§"/>
            </a:pPr>
            <a:endParaRPr lang="en-US" sz="5600"/>
          </a:p>
        </p:txBody>
      </p:sp>
      <p:grpSp>
        <p:nvGrpSpPr>
          <p:cNvPr id="5" name="Group 4">
            <a:extLst>
              <a:ext uri="{FF2B5EF4-FFF2-40B4-BE49-F238E27FC236}">
                <a16:creationId xmlns:a16="http://schemas.microsoft.com/office/drawing/2014/main" id="{B1CBBBD2-22B9-1809-B90D-E25FFEDA9E83}"/>
              </a:ext>
            </a:extLst>
          </p:cNvPr>
          <p:cNvGrpSpPr/>
          <p:nvPr/>
        </p:nvGrpSpPr>
        <p:grpSpPr>
          <a:xfrm>
            <a:off x="15316200" y="2038350"/>
            <a:ext cx="6842049" cy="11286522"/>
            <a:chOff x="14655002" y="824746"/>
            <a:chExt cx="7293697" cy="12176276"/>
          </a:xfrm>
        </p:grpSpPr>
        <p:pic>
          <p:nvPicPr>
            <p:cNvPr id="16" name="Picture 15">
              <a:extLst>
                <a:ext uri="{FF2B5EF4-FFF2-40B4-BE49-F238E27FC236}">
                  <a16:creationId xmlns:a16="http://schemas.microsoft.com/office/drawing/2014/main" id="{4A0FE4E8-C14F-46FB-A410-E7B59A4D03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71"/>
            <a:stretch/>
          </p:blipFill>
          <p:spPr>
            <a:xfrm>
              <a:off x="14862027" y="3424907"/>
              <a:ext cx="7086672" cy="3312368"/>
            </a:xfrm>
            <a:prstGeom prst="rect">
              <a:avLst/>
            </a:prstGeom>
            <a:ln>
              <a:solidFill>
                <a:schemeClr val="tx1"/>
              </a:solidFill>
            </a:ln>
          </p:spPr>
        </p:pic>
        <p:pic>
          <p:nvPicPr>
            <p:cNvPr id="19" name="Picture 18">
              <a:extLst>
                <a:ext uri="{FF2B5EF4-FFF2-40B4-BE49-F238E27FC236}">
                  <a16:creationId xmlns:a16="http://schemas.microsoft.com/office/drawing/2014/main" id="{2915E3B6-E6DA-428E-AB26-38FA522AF0F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655002" y="997012"/>
              <a:ext cx="1732782" cy="1728194"/>
            </a:xfrm>
            <a:prstGeom prst="rect">
              <a:avLst/>
            </a:prstGeom>
          </p:spPr>
        </p:pic>
        <p:pic>
          <p:nvPicPr>
            <p:cNvPr id="20" name="Picture 19">
              <a:extLst>
                <a:ext uri="{FF2B5EF4-FFF2-40B4-BE49-F238E27FC236}">
                  <a16:creationId xmlns:a16="http://schemas.microsoft.com/office/drawing/2014/main" id="{52E47E38-9E2A-4D5C-953A-36E0DC6BDA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399682" y="824746"/>
              <a:ext cx="1507054" cy="1905646"/>
            </a:xfrm>
            <a:prstGeom prst="rect">
              <a:avLst/>
            </a:prstGeom>
          </p:spPr>
        </p:pic>
        <p:pic>
          <p:nvPicPr>
            <p:cNvPr id="21" name="Picture 20">
              <a:extLst>
                <a:ext uri="{FF2B5EF4-FFF2-40B4-BE49-F238E27FC236}">
                  <a16:creationId xmlns:a16="http://schemas.microsoft.com/office/drawing/2014/main" id="{F20F4828-A800-47A4-B728-C65F657CA28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302181" y="997010"/>
              <a:ext cx="1728192" cy="1728194"/>
            </a:xfrm>
            <a:prstGeom prst="rect">
              <a:avLst/>
            </a:prstGeom>
          </p:spPr>
        </p:pic>
        <p:pic>
          <p:nvPicPr>
            <p:cNvPr id="2" name="Picture 1">
              <a:extLst>
                <a:ext uri="{FF2B5EF4-FFF2-40B4-BE49-F238E27FC236}">
                  <a16:creationId xmlns:a16="http://schemas.microsoft.com/office/drawing/2014/main" id="{94A139F1-3B2C-DD75-AD1C-6F24595A739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50044"/>
            <a:stretch/>
          </p:blipFill>
          <p:spPr>
            <a:xfrm>
              <a:off x="14862026" y="7263682"/>
              <a:ext cx="7086671" cy="5737340"/>
            </a:xfrm>
            <a:prstGeom prst="rect">
              <a:avLst/>
            </a:prstGeom>
            <a:ln>
              <a:solidFill>
                <a:schemeClr val="tx1"/>
              </a:solidFill>
            </a:ln>
          </p:spPr>
        </p:pic>
      </p:grpSp>
      <p:sp>
        <p:nvSpPr>
          <p:cNvPr id="3" name="TextBox 2">
            <a:extLst>
              <a:ext uri="{FF2B5EF4-FFF2-40B4-BE49-F238E27FC236}">
                <a16:creationId xmlns:a16="http://schemas.microsoft.com/office/drawing/2014/main" id="{232D6D48-25AC-0472-99E6-1581749CD74D}"/>
              </a:ext>
            </a:extLst>
          </p:cNvPr>
          <p:cNvSpPr txBox="1"/>
          <p:nvPr/>
        </p:nvSpPr>
        <p:spPr>
          <a:xfrm>
            <a:off x="8692637" y="2016181"/>
            <a:ext cx="14872608" cy="11172289"/>
          </a:xfrm>
          <a:prstGeom prst="rect">
            <a:avLst/>
          </a:prstGeom>
          <a:noFill/>
        </p:spPr>
        <p:txBody>
          <a:bodyPr wrap="square" lIns="91440" tIns="45720" rIns="91440" bIns="45720" anchor="t">
            <a:spAutoFit/>
          </a:bodyPr>
          <a:lstStyle/>
          <a:p>
            <a:r>
              <a:rPr lang="en-US" sz="8000" b="1">
                <a:solidFill>
                  <a:srgbClr val="C00000"/>
                </a:solidFill>
                <a:highlight>
                  <a:srgbClr val="FFFF00"/>
                </a:highlight>
                <a:latin typeface="+mj-lt"/>
                <a:ea typeface="Roboto Light"/>
                <a:cs typeface="Poppins"/>
              </a:rPr>
              <a:t>Ideally, this stage should be completed before the training. However, for troubleshooting in the field, the team should be prepared to resolve issues on their own, with support from the HQ team if internet connectivity permits.</a:t>
            </a:r>
            <a:endParaRPr lang="en-US" sz="8000" b="1">
              <a:solidFill>
                <a:srgbClr val="C00000"/>
              </a:solidFill>
              <a:highlight>
                <a:srgbClr val="FFFF00"/>
              </a:highlight>
              <a:latin typeface="+mj-lt"/>
              <a:ea typeface="Roboto Light" charset="0"/>
              <a:cs typeface="Poppins" pitchFamily="2" charset="77"/>
            </a:endParaRPr>
          </a:p>
        </p:txBody>
      </p:sp>
    </p:spTree>
    <p:extLst>
      <p:ext uri="{BB962C8B-B14F-4D97-AF65-F5344CB8AC3E}">
        <p14:creationId xmlns:p14="http://schemas.microsoft.com/office/powerpoint/2010/main" val="1983923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screenshot of a computer&#10;&#10;Description automatically generated">
            <a:extLst>
              <a:ext uri="{FF2B5EF4-FFF2-40B4-BE49-F238E27FC236}">
                <a16:creationId xmlns:a16="http://schemas.microsoft.com/office/drawing/2014/main" id="{FB5F630E-B8D1-B2CF-DC64-FD8D09C10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00" y="2661017"/>
            <a:ext cx="6242654" cy="10456446"/>
          </a:xfrm>
          <a:prstGeom prst="rect">
            <a:avLst/>
          </a:prstGeom>
        </p:spPr>
      </p:pic>
      <p:sp>
        <p:nvSpPr>
          <p:cNvPr id="4" name="TextBox 3"/>
          <p:cNvSpPr txBox="1"/>
          <p:nvPr/>
        </p:nvSpPr>
        <p:spPr>
          <a:xfrm>
            <a:off x="-7514" y="406260"/>
            <a:ext cx="19217427" cy="1354904"/>
          </a:xfrm>
          <a:prstGeom prst="rect">
            <a:avLst/>
          </a:prstGeom>
        </p:spPr>
        <p:txBody>
          <a:bodyPr vert="horz" lIns="182880" tIns="91440" rIns="182880" bIns="91440" rtlCol="0" anchor="ctr">
            <a:noAutofit/>
          </a:bodyPr>
          <a:lstStyle/>
          <a:p>
            <a:pPr algn="ctr">
              <a:lnSpc>
                <a:spcPct val="90000"/>
              </a:lnSpc>
              <a:spcBef>
                <a:spcPct val="0"/>
              </a:spcBef>
              <a:spcAft>
                <a:spcPts val="1200"/>
              </a:spcAft>
            </a:pPr>
            <a:r>
              <a:rPr lang="fr-FR" sz="8000" b="1">
                <a:latin typeface="+mj-lt"/>
                <a:ea typeface="+mj-ea"/>
                <a:cs typeface="+mj-cs"/>
              </a:rPr>
              <a:t>CONFIGURING </a:t>
            </a:r>
            <a:r>
              <a:rPr lang="en-US" sz="8000" b="1">
                <a:latin typeface="+mj-lt"/>
                <a:ea typeface="+mj-ea"/>
                <a:cs typeface="+mj-cs"/>
              </a:rPr>
              <a:t>SURVEYCTO COLLECT</a:t>
            </a:r>
          </a:p>
        </p:txBody>
      </p:sp>
      <p:sp>
        <p:nvSpPr>
          <p:cNvPr id="11" name="Content Placeholder 5"/>
          <p:cNvSpPr>
            <a:spLocks noGrp="1"/>
          </p:cNvSpPr>
          <p:nvPr>
            <p:ph idx="4294967295"/>
          </p:nvPr>
        </p:nvSpPr>
        <p:spPr>
          <a:xfrm>
            <a:off x="-95787" y="5275376"/>
            <a:ext cx="15354300" cy="1005301"/>
          </a:xfrm>
        </p:spPr>
        <p:txBody>
          <a:bodyPr vert="horz" wrap="square" lIns="182880" tIns="91440" rIns="182880" bIns="91440" rtlCol="0" anchor="ctr">
            <a:noAutofit/>
          </a:bodyPr>
          <a:lstStyle/>
          <a:p>
            <a:pPr marL="914400">
              <a:spcBef>
                <a:spcPts val="100"/>
              </a:spcBef>
              <a:spcAft>
                <a:spcPts val="500"/>
              </a:spcAft>
              <a:buClr>
                <a:schemeClr val="tx1"/>
              </a:buClr>
            </a:pPr>
            <a:r>
              <a:rPr lang="fr-FR" sz="4800"/>
              <a:t>Configure main </a:t>
            </a:r>
            <a:r>
              <a:rPr lang="fr-FR" sz="4800" err="1"/>
              <a:t>parameters</a:t>
            </a:r>
            <a:r>
              <a:rPr lang="fr-FR" sz="4800"/>
              <a:t> to </a:t>
            </a:r>
            <a:r>
              <a:rPr lang="fr-FR" sz="4800" err="1"/>
              <a:t>access</a:t>
            </a:r>
            <a:r>
              <a:rPr lang="fr-FR" sz="4800"/>
              <a:t> the server.</a:t>
            </a:r>
            <a:r>
              <a:rPr lang="en-US" sz="4800"/>
              <a:t> </a:t>
            </a:r>
            <a:r>
              <a:rPr lang="en-US" sz="4800">
                <a:sym typeface="Wingdings" panose="05000000000000000000" pitchFamily="2" charset="2"/>
              </a:rPr>
              <a:t> </a:t>
            </a:r>
          </a:p>
          <a:p>
            <a:pPr marL="914400">
              <a:spcBef>
                <a:spcPts val="100"/>
              </a:spcBef>
              <a:spcAft>
                <a:spcPts val="500"/>
              </a:spcAft>
              <a:buClr>
                <a:schemeClr val="tx1"/>
              </a:buClr>
            </a:pPr>
            <a:endParaRPr lang="en-US" sz="4800">
              <a:sym typeface="Wingdings" panose="05000000000000000000" pitchFamily="2" charset="2"/>
            </a:endParaRPr>
          </a:p>
          <a:p>
            <a:pPr marL="914400">
              <a:spcBef>
                <a:spcPts val="100"/>
              </a:spcBef>
              <a:spcAft>
                <a:spcPts val="500"/>
              </a:spcAft>
              <a:buClr>
                <a:schemeClr val="tx1"/>
              </a:buClr>
            </a:pPr>
            <a:r>
              <a:rPr lang="fr-FR" sz="4800"/>
              <a:t>The main </a:t>
            </a:r>
            <a:r>
              <a:rPr lang="fr-FR" sz="4800" err="1"/>
              <a:t>parameters</a:t>
            </a:r>
            <a:r>
              <a:rPr lang="fr-FR" sz="4800"/>
              <a:t> can </a:t>
            </a:r>
            <a:r>
              <a:rPr lang="fr-FR" sz="4800" err="1"/>
              <a:t>also</a:t>
            </a:r>
            <a:r>
              <a:rPr lang="fr-FR" sz="4800"/>
              <a:t> </a:t>
            </a:r>
            <a:r>
              <a:rPr lang="fr-FR" sz="4800" err="1"/>
              <a:t>be</a:t>
            </a:r>
            <a:r>
              <a:rPr lang="fr-FR" sz="4800"/>
              <a:t> </a:t>
            </a:r>
            <a:r>
              <a:rPr lang="fr-FR" sz="4800" err="1"/>
              <a:t>accessed</a:t>
            </a:r>
            <a:r>
              <a:rPr lang="fr-FR" sz="4800"/>
              <a:t> via the 3 dots in the top right-hand corner.</a:t>
            </a:r>
          </a:p>
          <a:p>
            <a:pPr marL="914400">
              <a:spcBef>
                <a:spcPts val="100"/>
              </a:spcBef>
              <a:spcAft>
                <a:spcPts val="500"/>
              </a:spcAft>
              <a:buClr>
                <a:schemeClr val="tx1"/>
              </a:buClr>
            </a:pPr>
            <a:endParaRPr lang="fr-FR" sz="4800"/>
          </a:p>
          <a:p>
            <a:pPr marL="914400">
              <a:spcBef>
                <a:spcPts val="100"/>
              </a:spcBef>
              <a:spcAft>
                <a:spcPts val="500"/>
              </a:spcAft>
              <a:buClr>
                <a:schemeClr val="tx1"/>
              </a:buClr>
            </a:pPr>
            <a:r>
              <a:rPr lang="fr-FR" sz="4800"/>
              <a:t>Select General Settings.</a:t>
            </a:r>
            <a:endParaRPr lang="en-US" sz="4800"/>
          </a:p>
          <a:p>
            <a:pPr marL="228600" indent="0">
              <a:spcBef>
                <a:spcPts val="100"/>
              </a:spcBef>
              <a:spcAft>
                <a:spcPts val="500"/>
              </a:spcAft>
              <a:buClr>
                <a:schemeClr val="tx1"/>
              </a:buClr>
              <a:buNone/>
            </a:pPr>
            <a:endParaRPr lang="en-US" sz="4800"/>
          </a:p>
        </p:txBody>
      </p:sp>
      <p:sp>
        <p:nvSpPr>
          <p:cNvPr id="15" name="Content Placeholder 5">
            <a:extLst>
              <a:ext uri="{FF2B5EF4-FFF2-40B4-BE49-F238E27FC236}">
                <a16:creationId xmlns:a16="http://schemas.microsoft.com/office/drawing/2014/main" id="{764D5FEA-0E36-4BE9-AFA4-F4CBCDE3E0B9}"/>
              </a:ext>
            </a:extLst>
          </p:cNvPr>
          <p:cNvSpPr txBox="1">
            <a:spLocks/>
          </p:cNvSpPr>
          <p:nvPr/>
        </p:nvSpPr>
        <p:spPr>
          <a:xfrm>
            <a:off x="12699296" y="10175889"/>
            <a:ext cx="7955220" cy="3016222"/>
          </a:xfrm>
          <a:prstGeom prst="rect">
            <a:avLst/>
          </a:prstGeom>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C00000"/>
              </a:buClr>
              <a:buNone/>
            </a:pPr>
            <a:endParaRPr lang="en-US" sz="4800"/>
          </a:p>
        </p:txBody>
      </p:sp>
      <p:sp>
        <p:nvSpPr>
          <p:cNvPr id="14" name="Oval 13">
            <a:extLst>
              <a:ext uri="{FF2B5EF4-FFF2-40B4-BE49-F238E27FC236}">
                <a16:creationId xmlns:a16="http://schemas.microsoft.com/office/drawing/2014/main" id="{01C3E7BD-9BB1-4783-9DF9-542566CD6CBE}"/>
              </a:ext>
            </a:extLst>
          </p:cNvPr>
          <p:cNvSpPr/>
          <p:nvPr/>
        </p:nvSpPr>
        <p:spPr>
          <a:xfrm>
            <a:off x="16459200" y="2661017"/>
            <a:ext cx="2456000" cy="68558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extBox 1">
            <a:extLst>
              <a:ext uri="{FF2B5EF4-FFF2-40B4-BE49-F238E27FC236}">
                <a16:creationId xmlns:a16="http://schemas.microsoft.com/office/drawing/2014/main" id="{0040267C-93D9-8DC0-2C60-7407DAA91886}"/>
              </a:ext>
            </a:extLst>
          </p:cNvPr>
          <p:cNvSpPr txBox="1"/>
          <p:nvPr/>
        </p:nvSpPr>
        <p:spPr>
          <a:xfrm>
            <a:off x="15539591" y="2844594"/>
            <a:ext cx="8362950" cy="6247864"/>
          </a:xfrm>
          <a:prstGeom prst="rect">
            <a:avLst/>
          </a:prstGeom>
          <a:noFill/>
        </p:spPr>
        <p:txBody>
          <a:bodyPr wrap="square" lIns="91440" tIns="45720" rIns="91440" bIns="45720" anchor="t">
            <a:spAutoFit/>
          </a:bodyPr>
          <a:lstStyle/>
          <a:p>
            <a:r>
              <a:rPr lang="en-US" sz="8000" b="1">
                <a:solidFill>
                  <a:srgbClr val="C00000"/>
                </a:solidFill>
                <a:highlight>
                  <a:srgbClr val="FFFF00"/>
                </a:highlight>
                <a:latin typeface="Poppins"/>
                <a:ea typeface="Roboto Light"/>
                <a:cs typeface="Poppins"/>
              </a:rPr>
              <a:t>Similarly, consider configuring devices before training.</a:t>
            </a:r>
            <a:endParaRPr lang="en-US" sz="8000" b="1">
              <a:solidFill>
                <a:srgbClr val="C00000"/>
              </a:solidFill>
              <a:highlight>
                <a:srgbClr val="FFFF00"/>
              </a:highlight>
              <a:latin typeface="Poppins" pitchFamily="2" charset="77"/>
              <a:ea typeface="Roboto Light" charset="0"/>
              <a:cs typeface="Poppins" pitchFamily="2" charset="77"/>
            </a:endParaRPr>
          </a:p>
        </p:txBody>
      </p:sp>
    </p:spTree>
    <p:extLst>
      <p:ext uri="{BB962C8B-B14F-4D97-AF65-F5344CB8AC3E}">
        <p14:creationId xmlns:p14="http://schemas.microsoft.com/office/powerpoint/2010/main" val="3638067555"/>
      </p:ext>
    </p:extLst>
  </p:cSld>
  <p:clrMapOvr>
    <a:masterClrMapping/>
  </p:clrMapOvr>
</p:sld>
</file>

<file path=ppt/theme/theme1.xml><?xml version="1.0" encoding="utf-8"?>
<a:theme xmlns:a="http://schemas.openxmlformats.org/drawingml/2006/main" name="PSI">
  <a:themeElements>
    <a:clrScheme name="PSI Brand ">
      <a:dk1>
        <a:srgbClr val="000000"/>
      </a:dk1>
      <a:lt1>
        <a:srgbClr val="FFFFFF"/>
      </a:lt1>
      <a:dk2>
        <a:srgbClr val="000000"/>
      </a:dk2>
      <a:lt2>
        <a:srgbClr val="FFFFFF"/>
      </a:lt2>
      <a:accent1>
        <a:srgbClr val="F36E20"/>
      </a:accent1>
      <a:accent2>
        <a:srgbClr val="FFF35C"/>
      </a:accent2>
      <a:accent3>
        <a:srgbClr val="EE4799"/>
      </a:accent3>
      <a:accent4>
        <a:srgbClr val="00AC68"/>
      </a:accent4>
      <a:accent5>
        <a:srgbClr val="8EC8C8"/>
      </a:accent5>
      <a:accent6>
        <a:srgbClr val="000000"/>
      </a:accent6>
      <a:hlink>
        <a:srgbClr val="F06D24"/>
      </a:hlink>
      <a:folHlink>
        <a:srgbClr val="CF5F20"/>
      </a:folHlink>
    </a:clrScheme>
    <a:fontScheme name="A360">
      <a:majorFont>
        <a:latin typeface="Poppins Bold"/>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3" id="{49DA09D3-7B25-1E49-A9D2-260676E6100B}" vid="{44065AAA-E55E-EA4A-8665-BDDAD013BE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011fb24-49a0-463f-ada9-a8217d0aa252" xsi:nil="true"/>
    <lcf76f155ced4ddcb4097134ff3c332f xmlns="a72d8ac4-480f-42af-94c3-1b0dbed1eec5">
      <Terms xmlns="http://schemas.microsoft.com/office/infopath/2007/PartnerControls"/>
    </lcf76f155ced4ddcb4097134ff3c332f>
    <ORDER0 xmlns="a72d8ac4-480f-42af-94c3-1b0dbed1eec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CA194C411A66A43AF5A340052B5B424" ma:contentTypeVersion="17" ma:contentTypeDescription="Create a new document." ma:contentTypeScope="" ma:versionID="3649016989674af317ef4fc009f861e6">
  <xsd:schema xmlns:xsd="http://www.w3.org/2001/XMLSchema" xmlns:xs="http://www.w3.org/2001/XMLSchema" xmlns:p="http://schemas.microsoft.com/office/2006/metadata/properties" xmlns:ns2="1011fb24-49a0-463f-ada9-a8217d0aa252" xmlns:ns3="a72d8ac4-480f-42af-94c3-1b0dbed1eec5" targetNamespace="http://schemas.microsoft.com/office/2006/metadata/properties" ma:root="true" ma:fieldsID="ce701d13bb6f098f04d75cc544fed808" ns2:_="" ns3:_="">
    <xsd:import namespace="1011fb24-49a0-463f-ada9-a8217d0aa252"/>
    <xsd:import namespace="a72d8ac4-480f-42af-94c3-1b0dbed1eec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MediaServiceObjectDetectorVersions" minOccurs="0"/>
                <xsd:element ref="ns3:MediaServiceLocation" minOccurs="0"/>
                <xsd:element ref="ns3:MediaServiceSearchProperties"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1fb24-49a0-463f-ada9-a8217d0aa25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8717fdcf-dbb3-4213-9143-858f321dbc07}" ma:internalName="TaxCatchAll" ma:showField="CatchAllData" ma:web="1011fb24-49a0-463f-ada9-a8217d0aa25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72d8ac4-480f-42af-94c3-1b0dbed1eec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be66e25-6253-4f8b-9755-5684a1ad782e"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ORDER0" ma:index="23" nillable="true" ma:displayName="ORDER" ma:format="Dropdown" ma:internalName="ORDER0"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3D2A0E-9781-41B0-BBC6-7FB6676C36F2}">
  <ds:schemaRefs>
    <ds:schemaRef ds:uri="1011fb24-49a0-463f-ada9-a8217d0aa252"/>
    <ds:schemaRef ds:uri="a72d8ac4-480f-42af-94c3-1b0dbed1ee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1D0C5DC-3641-4B86-894A-57FA38A4834F}">
  <ds:schemaRefs>
    <ds:schemaRef ds:uri="1011fb24-49a0-463f-ada9-a8217d0aa252"/>
    <ds:schemaRef ds:uri="a72d8ac4-480f-42af-94c3-1b0dbed1ee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FB31801-532B-4E85-8BA0-D0F03C7A4E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PSI</Template>
  <Application>Microsoft Office PowerPoint</Application>
  <PresentationFormat>Custom</PresentationFormat>
  <Slides>36</Slides>
  <Notes>17</Notes>
  <HiddenSlides>3</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PSI</vt:lpstr>
      <vt:lpstr>PowerPoint Presentation</vt:lpstr>
      <vt:lpstr>PowerPoint Presentation</vt:lpstr>
      <vt:lpstr>Agenda</vt:lpstr>
      <vt:lpstr>6.1 Introduction &amp; set up of SurveyCTO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6.2 REVIEW FORM</vt:lpstr>
      <vt:lpstr>PowerPoint Presentation</vt:lpstr>
      <vt:lpstr>PowerPoint Presentation</vt:lpstr>
      <vt:lpstr>PowerPoint Presentation</vt:lpstr>
      <vt:lpstr>PowerPoint Presentation</vt:lpstr>
      <vt:lpstr>PowerPoint Presentation</vt:lpstr>
      <vt:lpstr> RETAIL Scenarios</vt:lpstr>
      <vt:lpstr> WHOLESALE Scenarios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Ortega-Lambert</dc:creator>
  <cp:revision>1</cp:revision>
  <cp:lastPrinted>2020-02-27T21:40:53Z</cp:lastPrinted>
  <dcterms:created xsi:type="dcterms:W3CDTF">2021-03-04T14:07:24Z</dcterms:created>
  <dcterms:modified xsi:type="dcterms:W3CDTF">2025-08-12T18:29:52Z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0x0101001CA194C411A66A43AF5A340052B5B424</vt:lpwstr>
  </property>
  <property fmtid="{D5CDD505-2E9C-101B-9397-08002B2CF9AE}" pid="3" name="MediaServiceImageTags">
    <vt:lpwstr/>
  </property>
</Properties>
</file>